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3.xml" ContentType="application/vnd.openxmlformats-officedocument.theme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68" r:id="rId4"/>
    <p:sldMasterId id="2147483905" r:id="rId5"/>
    <p:sldMasterId id="2147483922" r:id="rId6"/>
    <p:sldMasterId id="2147484030" r:id="rId7"/>
  </p:sldMasterIdLst>
  <p:notesMasterIdLst>
    <p:notesMasterId r:id="rId38"/>
  </p:notesMasterIdLst>
  <p:sldIdLst>
    <p:sldId id="926" r:id="rId8"/>
    <p:sldId id="873" r:id="rId9"/>
    <p:sldId id="721" r:id="rId10"/>
    <p:sldId id="709" r:id="rId11"/>
    <p:sldId id="689" r:id="rId12"/>
    <p:sldId id="264" r:id="rId13"/>
    <p:sldId id="690" r:id="rId14"/>
    <p:sldId id="691" r:id="rId15"/>
    <p:sldId id="693" r:id="rId16"/>
    <p:sldId id="692" r:id="rId17"/>
    <p:sldId id="696" r:id="rId18"/>
    <p:sldId id="695" r:id="rId19"/>
    <p:sldId id="750" r:id="rId20"/>
    <p:sldId id="875" r:id="rId21"/>
    <p:sldId id="874" r:id="rId22"/>
    <p:sldId id="876" r:id="rId23"/>
    <p:sldId id="878" r:id="rId24"/>
    <p:sldId id="719" r:id="rId25"/>
    <p:sldId id="722" r:id="rId26"/>
    <p:sldId id="879" r:id="rId27"/>
    <p:sldId id="880" r:id="rId28"/>
    <p:sldId id="885" r:id="rId29"/>
    <p:sldId id="881" r:id="rId30"/>
    <p:sldId id="755" r:id="rId31"/>
    <p:sldId id="882" r:id="rId32"/>
    <p:sldId id="757" r:id="rId33"/>
    <p:sldId id="396" r:id="rId34"/>
    <p:sldId id="746" r:id="rId35"/>
    <p:sldId id="751" r:id="rId36"/>
    <p:sldId id="713" r:id="rId3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Introduction" id="{A81CBD6A-85E0-4894-A7B5-9DE1E8000DF2}">
          <p14:sldIdLst>
            <p14:sldId id="926"/>
          </p14:sldIdLst>
        </p14:section>
        <p14:section name="1. What are Variables?" id="{8861B15F-D828-4E6D-B58B-C4492E0839B9}">
          <p14:sldIdLst>
            <p14:sldId id="873"/>
            <p14:sldId id="721"/>
            <p14:sldId id="709"/>
            <p14:sldId id="689"/>
          </p14:sldIdLst>
        </p14:section>
        <p14:section name="2. Types of Variables" id="{42FCCFA5-F842-46B3-BA04-6046417FEA06}">
          <p14:sldIdLst>
            <p14:sldId id="264"/>
            <p14:sldId id="690"/>
            <p14:sldId id="691"/>
            <p14:sldId id="693"/>
            <p14:sldId id="692"/>
            <p14:sldId id="696"/>
            <p14:sldId id="695"/>
            <p14:sldId id="750"/>
          </p14:sldIdLst>
        </p14:section>
        <p14:section name="3. Variables in UiPath" id="{58F2A450-2B80-4D82-85D0-9B9BC00E5862}">
          <p14:sldIdLst>
            <p14:sldId id="875"/>
            <p14:sldId id="874"/>
            <p14:sldId id="876"/>
            <p14:sldId id="878"/>
          </p14:sldIdLst>
        </p14:section>
        <p14:section name="4. Arguments" id="{558A7822-E229-4EDB-BCC4-8985AEB4AA83}">
          <p14:sldIdLst>
            <p14:sldId id="719"/>
            <p14:sldId id="722"/>
            <p14:sldId id="879"/>
          </p14:sldIdLst>
        </p14:section>
        <p14:section name="6. Case Study and Demo" id="{A5935EF9-BFAA-4ADF-80F3-4933500BD235}">
          <p14:sldIdLst>
            <p14:sldId id="880"/>
            <p14:sldId id="885"/>
            <p14:sldId id="881"/>
            <p14:sldId id="755"/>
            <p14:sldId id="882"/>
            <p14:sldId id="757"/>
          </p14:sldIdLst>
        </p14:section>
        <p14:section name="7. Course end" id="{B43AA29D-CAED-47BD-9560-78A496EE9ABB}">
          <p14:sldIdLst>
            <p14:sldId id="396"/>
            <p14:sldId id="746"/>
            <p14:sldId id="751"/>
            <p14:sldId id="71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113" userDrawn="1">
          <p15:clr>
            <a:srgbClr val="A4A3A4"/>
          </p15:clr>
        </p15:guide>
        <p15:guide id="2" pos="27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63" userDrawn="1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rishna Kant" initials="KK" lastIdx="67" clrIdx="0">
    <p:extLst>
      <p:ext uri="{19B8F6BF-5375-455C-9EA6-DF929625EA0E}">
        <p15:presenceInfo xmlns:p15="http://schemas.microsoft.com/office/powerpoint/2012/main" userId="bd2ebb9f25831956" providerId="Windows Live"/>
      </p:ext>
    </p:extLst>
  </p:cmAuthor>
  <p:cmAuthor id="2" name="Ankit" initials="A" lastIdx="33" clrIdx="1">
    <p:extLst>
      <p:ext uri="{19B8F6BF-5375-455C-9EA6-DF929625EA0E}">
        <p15:presenceInfo xmlns:p15="http://schemas.microsoft.com/office/powerpoint/2012/main" userId="Anki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855"/>
    <a:srgbClr val="FF6900"/>
    <a:srgbClr val="0085CA"/>
    <a:srgbClr val="98A4AE"/>
    <a:srgbClr val="FFFFFF"/>
    <a:srgbClr val="99A5AF"/>
    <a:srgbClr val="97A3AD"/>
    <a:srgbClr val="E3E3E3"/>
    <a:srgbClr val="FFC000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D742A75-616E-4608-9366-D3DF683099BE}">
  <a:tblStyle styleId="{4D742A75-616E-4608-9366-D3DF683099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90" autoAdjust="0"/>
    <p:restoredTop sz="79020" autoAdjust="0"/>
  </p:normalViewPr>
  <p:slideViewPr>
    <p:cSldViewPr snapToGrid="0">
      <p:cViewPr varScale="1">
        <p:scale>
          <a:sx n="90" d="100"/>
          <a:sy n="90" d="100"/>
        </p:scale>
        <p:origin x="1236" y="84"/>
      </p:cViewPr>
      <p:guideLst>
        <p:guide orient="horz" pos="3113"/>
        <p:guide pos="27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4128"/>
    </p:cViewPr>
  </p:sorterViewPr>
  <p:notesViewPr>
    <p:cSldViewPr snapToGrid="0">
      <p:cViewPr varScale="1">
        <p:scale>
          <a:sx n="63" d="100"/>
          <a:sy n="63" d="100"/>
        </p:scale>
        <p:origin x="3134" y="67"/>
      </p:cViewPr>
      <p:guideLst>
        <p:guide orient="horz" pos="2863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42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54939372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5436202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1" name="Google Shape;147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sz="1200" b="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1472" name="Google Shape;147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10</a:t>
            </a:fld>
            <a:endParaRPr sz="12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1661829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1" name="Google Shape;147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-72000"/>
            <a:endParaRPr lang="en-US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1472" name="Google Shape;147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11</a:t>
            </a:fld>
            <a:endParaRPr sz="12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6096884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1" name="Google Shape;147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sz="1200" b="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1472" name="Google Shape;147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12</a:t>
            </a:fld>
            <a:endParaRPr sz="12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5805912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Verdana"/>
                <a:cs typeface="Verdana"/>
                <a:sym typeface="Verdana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13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" name="Notes Placeholder 2">
            <a:extLst>
              <a:ext uri="{FF2B5EF4-FFF2-40B4-BE49-F238E27FC236}">
                <a16:creationId xmlns:a16="http://schemas.microsoft.com/office/drawing/2014/main" id="{3B76F649-3226-43E6-9EDF-4703DBA90347}"/>
              </a:ext>
            </a:extLst>
          </p:cNvPr>
          <p:cNvSpPr txBox="1">
            <a:spLocks/>
          </p:cNvSpPr>
          <p:nvPr/>
        </p:nvSpPr>
        <p:spPr>
          <a:xfrm>
            <a:off x="685800" y="4400549"/>
            <a:ext cx="5486400" cy="4284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marL="0" algn="l" defTabSz="914400" rtl="0" eaLnBrk="1" latinLnBrk="0" hangingPunct="1">
              <a:defRPr sz="12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2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2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2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2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>
              <a:defRPr/>
            </a:pPr>
            <a:r>
              <a:rPr lang="en-IN" dirty="0">
                <a:solidFill>
                  <a:srgbClr val="000000"/>
                </a:solidFill>
                <a:ea typeface="Verdana" panose="020B0604030504040204" pitchFamily="34" charset="0"/>
                <a:cs typeface="Arial" panose="020B0604020202020204" pitchFamily="34" charset="0"/>
              </a:rPr>
              <a:t>The following variables will be needed in the webform:</a:t>
            </a:r>
          </a:p>
          <a:p>
            <a:pPr marL="228600" lvl="0" indent="-228600" algn="just">
              <a:buFont typeface="Wingdings" panose="05000000000000000000" pitchFamily="2" charset="2"/>
              <a:buChar char="§"/>
              <a:defRPr/>
            </a:pPr>
            <a:r>
              <a:rPr lang="en-IN" dirty="0">
                <a:solidFill>
                  <a:srgbClr val="000000"/>
                </a:solidFill>
                <a:ea typeface="Verdana" panose="020B0604030504040204" pitchFamily="34" charset="0"/>
                <a:cs typeface="Arial" panose="020B0604020202020204" pitchFamily="34" charset="0"/>
              </a:rPr>
              <a:t>First and last name: String</a:t>
            </a:r>
          </a:p>
          <a:p>
            <a:pPr marL="228600" lvl="0" indent="-228600" algn="just">
              <a:buFont typeface="Wingdings" panose="05000000000000000000" pitchFamily="2" charset="2"/>
              <a:buChar char="§"/>
              <a:defRPr/>
            </a:pPr>
            <a:r>
              <a:rPr lang="en-IN" dirty="0">
                <a:solidFill>
                  <a:srgbClr val="000000"/>
                </a:solidFill>
                <a:ea typeface="Verdana" panose="020B0604030504040204" pitchFamily="34" charset="0"/>
                <a:cs typeface="Arial" panose="020B0604020202020204" pitchFamily="34" charset="0"/>
              </a:rPr>
              <a:t>Age: Integer</a:t>
            </a:r>
          </a:p>
          <a:p>
            <a:pPr marL="228600" lvl="0" indent="-228600" algn="just">
              <a:buFont typeface="Wingdings" panose="05000000000000000000" pitchFamily="2" charset="2"/>
              <a:buChar char="§"/>
              <a:defRPr/>
            </a:pPr>
            <a:r>
              <a:rPr lang="en-IN" dirty="0">
                <a:solidFill>
                  <a:srgbClr val="000000"/>
                </a:solidFill>
                <a:ea typeface="Verdana" panose="020B0604030504040204" pitchFamily="34" charset="0"/>
                <a:cs typeface="Arial" panose="020B0604020202020204" pitchFamily="34" charset="0"/>
              </a:rPr>
              <a:t>Address: Array</a:t>
            </a:r>
          </a:p>
          <a:p>
            <a:pPr marL="228600" lvl="0" indent="-228600" algn="just">
              <a:buFont typeface="Wingdings" panose="05000000000000000000" pitchFamily="2" charset="2"/>
              <a:buChar char="§"/>
              <a:defRPr/>
            </a:pPr>
            <a:r>
              <a:rPr lang="en-IN" dirty="0">
                <a:solidFill>
                  <a:srgbClr val="000000"/>
                </a:solidFill>
                <a:ea typeface="Verdana" panose="020B0604030504040204" pitchFamily="34" charset="0"/>
                <a:cs typeface="Arial" panose="020B0604020202020204" pitchFamily="34" charset="0"/>
              </a:rPr>
              <a:t>Date when the oil can be collected: Date &amp; Time</a:t>
            </a:r>
          </a:p>
          <a:p>
            <a:pPr marL="228600" lvl="0" indent="-228600" algn="just">
              <a:buFont typeface="Wingdings" panose="05000000000000000000" pitchFamily="2" charset="2"/>
              <a:buChar char="§"/>
              <a:defRPr/>
            </a:pPr>
            <a:r>
              <a:rPr lang="en-IN" dirty="0">
                <a:solidFill>
                  <a:srgbClr val="000000"/>
                </a:solidFill>
                <a:ea typeface="Verdana" panose="020B0604030504040204" pitchFamily="34" charset="0"/>
                <a:cs typeface="Arial" panose="020B0604020202020204" pitchFamily="34" charset="0"/>
              </a:rPr>
              <a:t>Time range in which the oil can be collected: Date &amp; Time</a:t>
            </a:r>
          </a:p>
          <a:p>
            <a:pPr marL="228600" lvl="0" indent="-228600" algn="just">
              <a:buFont typeface="Wingdings" panose="05000000000000000000" pitchFamily="2" charset="2"/>
              <a:buChar char="§"/>
              <a:defRPr/>
            </a:pPr>
            <a:r>
              <a:rPr lang="en-IN" dirty="0">
                <a:solidFill>
                  <a:srgbClr val="000000"/>
                </a:solidFill>
                <a:ea typeface="Verdana" panose="020B0604030504040204" pitchFamily="34" charset="0"/>
                <a:cs typeface="Arial" panose="020B0604020202020204" pitchFamily="34" charset="0"/>
              </a:rPr>
              <a:t>Phone number: Integer</a:t>
            </a:r>
          </a:p>
          <a:p>
            <a:pPr marL="228600" lvl="0" indent="-228600" algn="just">
              <a:buFont typeface="Wingdings" panose="05000000000000000000" pitchFamily="2" charset="2"/>
              <a:buChar char="§"/>
              <a:defRPr/>
            </a:pPr>
            <a:r>
              <a:rPr lang="en-IN" dirty="0">
                <a:solidFill>
                  <a:srgbClr val="000000"/>
                </a:solidFill>
                <a:ea typeface="Verdana" panose="020B0604030504040204" pitchFamily="34" charset="0"/>
                <a:cs typeface="Arial" panose="020B0604020202020204" pitchFamily="34" charset="0"/>
              </a:rPr>
              <a:t>Comments: String</a:t>
            </a:r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C93942-D354-42A9-BD1B-0637C27B1F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88334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1" name="Google Shape;147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472" name="Google Shape;147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14</a:t>
            </a:fld>
            <a:endParaRPr sz="12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1410550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1" name="Google Shape;147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1472" name="Google Shape;147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15</a:t>
            </a:fld>
            <a:endParaRPr sz="12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696865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1" name="Google Shape;147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72" name="Google Shape;147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16</a:t>
            </a:fld>
            <a:endParaRPr sz="12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3207024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1" name="Google Shape;147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u="none" dirty="0"/>
          </a:p>
        </p:txBody>
      </p:sp>
      <p:sp>
        <p:nvSpPr>
          <p:cNvPr id="1472" name="Google Shape;147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17</a:t>
            </a:fld>
            <a:endParaRPr sz="12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3512054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1" name="Google Shape;147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b="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72" name="Google Shape;147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18</a:t>
            </a:fld>
            <a:endParaRPr sz="12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9767187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Verdana"/>
                <a:cs typeface="Verdana"/>
                <a:sym typeface="Verdana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19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887582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None/>
              <a:tabLst/>
              <a:defRPr/>
            </a:pPr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883360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1" name="Google Shape;147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b="1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1472" name="Google Shape;147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20</a:t>
            </a:fld>
            <a:endParaRPr sz="12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6666375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None/>
              <a:tabLst/>
              <a:defRPr/>
            </a:pPr>
            <a:endParaRPr lang="en-US" sz="1200" b="0" i="0" u="none" strike="noStrike" kern="1200" cap="none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  <a:sym typeface="Verdan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21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25112524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None/>
              <a:tabLst/>
              <a:defRPr/>
            </a:pPr>
            <a:endParaRPr lang="en-US" sz="1200" b="0" i="0" u="none" strike="noStrike" kern="1200" cap="none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  <a:sym typeface="Verdan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22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7137658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None/>
              <a:tabLst/>
              <a:defRPr/>
            </a:pPr>
            <a:endParaRPr lang="en-US" sz="1600" dirty="0">
              <a:solidFill>
                <a:srgbClr val="98A4A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23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6176459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None/>
              <a:tabLst/>
              <a:defRPr/>
            </a:pPr>
            <a:endParaRPr lang="en-US" sz="1200" b="1" i="0" u="none" strike="noStrike" kern="1200" cap="none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  <a:sym typeface="Verdan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24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5111828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None/>
              <a:tabLst/>
              <a:defRPr/>
            </a:pPr>
            <a:endParaRPr lang="en-US" sz="1200" b="0" i="0" u="none" strike="noStrike" kern="1200" cap="none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  <a:sym typeface="Verdan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25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486692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None/>
              <a:tabLst/>
              <a:defRPr/>
            </a:pPr>
            <a:endParaRPr lang="en-US" sz="1200" b="0" i="0" u="none" strike="noStrike" kern="1200" cap="none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  <a:sym typeface="Verdan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26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2871223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27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88300103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1" name="Google Shape;147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en-US" sz="1200" b="0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  <a:sym typeface="Verdana"/>
            </a:endParaRPr>
          </a:p>
        </p:txBody>
      </p:sp>
      <p:sp>
        <p:nvSpPr>
          <p:cNvPr id="1472" name="Google Shape;147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Verdana"/>
                <a:cs typeface="Verdana"/>
                <a:sym typeface="Verdana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Verdana"/>
                <a:buNone/>
                <a:tabLst/>
                <a:defRPr/>
              </a:pPr>
              <a:t>28</a:t>
            </a:fld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23990169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1" name="Google Shape;147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72" name="Google Shape;147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Verdana"/>
                <a:cs typeface="Verdana"/>
                <a:sym typeface="Verdana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Verdana"/>
                <a:buNone/>
                <a:tabLst/>
                <a:defRPr/>
              </a:pPr>
              <a:t>29</a:t>
            </a:fld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9237394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3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51458375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30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496300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4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6984306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en-US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5</a:t>
            </a:fld>
            <a:endParaRPr lang="en-US" sz="12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6636379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1" name="Google Shape;147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72" name="Google Shape;147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6</a:t>
            </a:fld>
            <a:endParaRPr sz="12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5264445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1" name="Google Shape;147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-72000"/>
            <a:endParaRPr lang="en-US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1472" name="Google Shape;147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7</a:t>
            </a:fld>
            <a:endParaRPr sz="12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8791693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1" name="Google Shape;147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72" name="Google Shape;147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8</a:t>
            </a:fld>
            <a:endParaRPr sz="12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1806467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1" name="Google Shape;147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lnSpc>
                <a:spcPct val="120000"/>
              </a:lnSpc>
              <a:buClrTx/>
              <a:buFont typeface="Wingdings" panose="05000000000000000000" pitchFamily="2" charset="2"/>
              <a:buNone/>
              <a:defRPr/>
            </a:pPr>
            <a:endParaRPr lang="en-US" sz="1200" b="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1472" name="Google Shape;147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9</a:t>
            </a:fld>
            <a:endParaRPr sz="12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67297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041D25C-53CA-4B23-A15B-BA6B1B0090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1575ED1-947A-4D82-9CC6-43ADB5DA1AD6}"/>
              </a:ext>
            </a:extLst>
          </p:cNvPr>
          <p:cNvSpPr/>
          <p:nvPr userDrawn="1"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25F245C0-BD93-4E62-9DFB-197602887326}"/>
              </a:ext>
            </a:extLst>
          </p:cNvPr>
          <p:cNvSpPr/>
          <p:nvPr userDrawn="1"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5" name="Graphic 16">
            <a:extLst>
              <a:ext uri="{FF2B5EF4-FFF2-40B4-BE49-F238E27FC236}">
                <a16:creationId xmlns:a16="http://schemas.microsoft.com/office/drawing/2014/main" id="{E50508B8-FD28-49E2-9DB4-3E9CFFAB6849}"/>
              </a:ext>
            </a:extLst>
          </p:cNvPr>
          <p:cNvSpPr>
            <a:spLocks noChangeAspect="1"/>
          </p:cNvSpPr>
          <p:nvPr userDrawn="1"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73CFC14-CDE8-4C3E-ADC9-1AC7689225E5}"/>
              </a:ext>
            </a:extLst>
          </p:cNvPr>
          <p:cNvGrpSpPr/>
          <p:nvPr userDrawn="1"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7" name="Freeform: Shape 41">
              <a:extLst>
                <a:ext uri="{FF2B5EF4-FFF2-40B4-BE49-F238E27FC236}">
                  <a16:creationId xmlns:a16="http://schemas.microsoft.com/office/drawing/2014/main" id="{D2EBFF65-83C0-4DEF-A064-126E0A9FD4FE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8" name="Freeform: Shape 42">
              <a:extLst>
                <a:ext uri="{FF2B5EF4-FFF2-40B4-BE49-F238E27FC236}">
                  <a16:creationId xmlns:a16="http://schemas.microsoft.com/office/drawing/2014/main" id="{D4E07C3E-25E6-49E1-AA63-7C854D4DC943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9" name="Freeform: Shape 81">
              <a:extLst>
                <a:ext uri="{FF2B5EF4-FFF2-40B4-BE49-F238E27FC236}">
                  <a16:creationId xmlns:a16="http://schemas.microsoft.com/office/drawing/2014/main" id="{E9CCDE5B-E6B4-4B80-99BD-F69F8210844A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0" name="Freeform: Shape 41">
              <a:extLst>
                <a:ext uri="{FF2B5EF4-FFF2-40B4-BE49-F238E27FC236}">
                  <a16:creationId xmlns:a16="http://schemas.microsoft.com/office/drawing/2014/main" id="{972EAF6B-22B9-4D18-B5CA-6C7ACDA70111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1" name="Freeform: Shape 81">
              <a:extLst>
                <a:ext uri="{FF2B5EF4-FFF2-40B4-BE49-F238E27FC236}">
                  <a16:creationId xmlns:a16="http://schemas.microsoft.com/office/drawing/2014/main" id="{384F77FE-DD32-44B9-9445-E0E196C6324D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Slide">
  <p:cSld name="2_Title Slide">
    <p:spTree>
      <p:nvGrpSpPr>
        <p:cNvPr id="1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p198"/>
          <p:cNvSpPr>
            <a:spLocks noGrp="1"/>
          </p:cNvSpPr>
          <p:nvPr>
            <p:ph type="pic" idx="2"/>
          </p:nvPr>
        </p:nvSpPr>
        <p:spPr>
          <a:xfrm>
            <a:off x="3047622" y="0"/>
            <a:ext cx="9144377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8" name="Google Shape;1138;p198"/>
          <p:cNvSpPr txBox="1"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139" name="Google Shape;1139;p198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40" name="Google Shape;1140;p198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41" name="Google Shape;1141;p198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3055168" y="1197623"/>
            <a:ext cx="3437261" cy="3437261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6492429" y="2779347"/>
            <a:ext cx="1855537" cy="1855537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4636892" y="4634884"/>
            <a:ext cx="1855537" cy="1855537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Title 13">
            <a:extLst>
              <a:ext uri="{FF2B5EF4-FFF2-40B4-BE49-F238E27FC236}">
                <a16:creationId xmlns:a16="http://schemas.microsoft.com/office/drawing/2014/main" id="{BA7959D8-2328-4C08-B7F6-239BC0E7C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005" y="1831124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80706CE-14F9-4C48-B83A-A87FC1C5BCF4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597763A-8FCA-4FDF-9F85-662450973C67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C76864-CC51-47A2-BB04-A5174B1959E8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365360094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1581666" y="2038867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3395020" y="1631094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5208374" y="2187148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021728" y="1581666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8835082" y="1927655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2EB919-7C3C-45B9-8BB1-E362B897E248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244737C0-9403-423E-99E1-42BC44966D96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947CDB-63E7-4D05-878A-D4518C9710A8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  <p:sp>
        <p:nvSpPr>
          <p:cNvPr id="20" name="Title 13">
            <a:extLst>
              <a:ext uri="{FF2B5EF4-FFF2-40B4-BE49-F238E27FC236}">
                <a16:creationId xmlns:a16="http://schemas.microsoft.com/office/drawing/2014/main" id="{3DC5F061-31D5-40F2-8432-3E8F8409D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8580"/>
            <a:ext cx="9485290" cy="494380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32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71770178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76624" y="1723669"/>
            <a:ext cx="2767914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47623" y="0"/>
            <a:ext cx="4292292" cy="34473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7339915" y="0"/>
            <a:ext cx="4852085" cy="34473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3047622" y="3447339"/>
            <a:ext cx="6034593" cy="3410661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9082215" y="3447339"/>
            <a:ext cx="3109785" cy="3410661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935E728-2BB2-4C75-A200-8127250B31AA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4B0D867E-69B1-4A14-A01E-679A3668DF7F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F3BCFC-8516-4FF9-A992-5AF45B7F90DD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2868467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101190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9181273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2" name="Title 13">
            <a:extLst>
              <a:ext uri="{FF2B5EF4-FFF2-40B4-BE49-F238E27FC236}">
                <a16:creationId xmlns:a16="http://schemas.microsoft.com/office/drawing/2014/main" id="{9636FEBD-8D06-44C1-AC70-B4AD014C3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135126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30DBE55-A5C7-4AFB-8CEC-811D2DE77B00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203FC9A6-3004-469C-8655-EBC14C9D7B1A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ACAE04-93CC-46CA-9266-390267E09BD3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108913100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tx1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731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000">
        <p14:switch dir="r"/>
      </p:transition>
    </mc:Choice>
    <mc:Fallback xmlns="">
      <p:transition spd="slow" advTm="1000"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ho we 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/>
          <p:cNvSpPr>
            <a:spLocks noGrp="1"/>
          </p:cNvSpPr>
          <p:nvPr>
            <p:ph type="pic" sz="quarter" idx="10"/>
          </p:nvPr>
        </p:nvSpPr>
        <p:spPr>
          <a:xfrm>
            <a:off x="622169" y="2247285"/>
            <a:ext cx="2671591" cy="2234714"/>
          </a:xfrm>
          <a:custGeom>
            <a:avLst/>
            <a:gdLst>
              <a:gd name="connsiteX0" fmla="*/ 2592867 w 7127875"/>
              <a:gd name="connsiteY0" fmla="*/ 830 h 5962275"/>
              <a:gd name="connsiteX1" fmla="*/ 4423940 w 7127875"/>
              <a:gd name="connsiteY1" fmla="*/ 324631 h 5962275"/>
              <a:gd name="connsiteX2" fmla="*/ 6380537 w 7127875"/>
              <a:gd name="connsiteY2" fmla="*/ 1523092 h 5962275"/>
              <a:gd name="connsiteX3" fmla="*/ 7127875 w 7127875"/>
              <a:gd name="connsiteY3" fmla="*/ 3007078 h 5962275"/>
              <a:gd name="connsiteX4" fmla="*/ 6399315 w 7127875"/>
              <a:gd name="connsiteY4" fmla="*/ 4149185 h 5962275"/>
              <a:gd name="connsiteX5" fmla="*/ 4420184 w 7127875"/>
              <a:gd name="connsiteY5" fmla="*/ 5445325 h 5962275"/>
              <a:gd name="connsiteX6" fmla="*/ 1164195 w 7127875"/>
              <a:gd name="connsiteY6" fmla="*/ 5727095 h 5962275"/>
              <a:gd name="connsiteX7" fmla="*/ 0 w 7127875"/>
              <a:gd name="connsiteY7" fmla="*/ 3007078 h 5962275"/>
              <a:gd name="connsiteX8" fmla="*/ 1209260 w 7127875"/>
              <a:gd name="connsiteY8" fmla="*/ 347173 h 5962275"/>
              <a:gd name="connsiteX9" fmla="*/ 2592867 w 7127875"/>
              <a:gd name="connsiteY9" fmla="*/ 830 h 5962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27875" h="5962275">
                <a:moveTo>
                  <a:pt x="2592867" y="830"/>
                </a:moveTo>
                <a:cubicBezTo>
                  <a:pt x="3224464" y="-12039"/>
                  <a:pt x="3874703" y="125984"/>
                  <a:pt x="4423940" y="324631"/>
                </a:cubicBezTo>
                <a:cubicBezTo>
                  <a:pt x="5129967" y="580102"/>
                  <a:pt x="5847261" y="989608"/>
                  <a:pt x="6380537" y="1523092"/>
                </a:cubicBezTo>
                <a:cubicBezTo>
                  <a:pt x="6767350" y="1910055"/>
                  <a:pt x="7127875" y="2439782"/>
                  <a:pt x="7127875" y="3007078"/>
                </a:cubicBezTo>
                <a:cubicBezTo>
                  <a:pt x="7127875" y="3382771"/>
                  <a:pt x="6650931" y="3908741"/>
                  <a:pt x="6399315" y="4149185"/>
                </a:cubicBezTo>
                <a:cubicBezTo>
                  <a:pt x="5839750" y="4682668"/>
                  <a:pt x="5122456" y="5129743"/>
                  <a:pt x="4420184" y="5445325"/>
                </a:cubicBezTo>
                <a:cubicBezTo>
                  <a:pt x="3492584" y="5854830"/>
                  <a:pt x="2125594" y="6215495"/>
                  <a:pt x="1164195" y="5727095"/>
                </a:cubicBezTo>
                <a:cubicBezTo>
                  <a:pt x="191529" y="5231180"/>
                  <a:pt x="0" y="3991393"/>
                  <a:pt x="0" y="3007078"/>
                </a:cubicBezTo>
                <a:cubicBezTo>
                  <a:pt x="0" y="1981437"/>
                  <a:pt x="255372" y="891928"/>
                  <a:pt x="1209260" y="347173"/>
                </a:cubicBezTo>
                <a:cubicBezTo>
                  <a:pt x="1621657" y="112130"/>
                  <a:pt x="2101625" y="10840"/>
                  <a:pt x="2592867" y="83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74"/>
          <p:cNvSpPr>
            <a:spLocks noGrp="1"/>
          </p:cNvSpPr>
          <p:nvPr>
            <p:ph type="pic" sz="quarter" idx="11"/>
          </p:nvPr>
        </p:nvSpPr>
        <p:spPr>
          <a:xfrm>
            <a:off x="4768560" y="2247285"/>
            <a:ext cx="2671591" cy="2234714"/>
          </a:xfrm>
          <a:custGeom>
            <a:avLst/>
            <a:gdLst>
              <a:gd name="connsiteX0" fmla="*/ 2592867 w 7127875"/>
              <a:gd name="connsiteY0" fmla="*/ 830 h 5962275"/>
              <a:gd name="connsiteX1" fmla="*/ 4423940 w 7127875"/>
              <a:gd name="connsiteY1" fmla="*/ 324631 h 5962275"/>
              <a:gd name="connsiteX2" fmla="*/ 6380537 w 7127875"/>
              <a:gd name="connsiteY2" fmla="*/ 1523092 h 5962275"/>
              <a:gd name="connsiteX3" fmla="*/ 7127875 w 7127875"/>
              <a:gd name="connsiteY3" fmla="*/ 3007078 h 5962275"/>
              <a:gd name="connsiteX4" fmla="*/ 6399315 w 7127875"/>
              <a:gd name="connsiteY4" fmla="*/ 4149185 h 5962275"/>
              <a:gd name="connsiteX5" fmla="*/ 4420184 w 7127875"/>
              <a:gd name="connsiteY5" fmla="*/ 5445325 h 5962275"/>
              <a:gd name="connsiteX6" fmla="*/ 1164195 w 7127875"/>
              <a:gd name="connsiteY6" fmla="*/ 5727095 h 5962275"/>
              <a:gd name="connsiteX7" fmla="*/ 0 w 7127875"/>
              <a:gd name="connsiteY7" fmla="*/ 3007078 h 5962275"/>
              <a:gd name="connsiteX8" fmla="*/ 1209260 w 7127875"/>
              <a:gd name="connsiteY8" fmla="*/ 347173 h 5962275"/>
              <a:gd name="connsiteX9" fmla="*/ 2592867 w 7127875"/>
              <a:gd name="connsiteY9" fmla="*/ 830 h 5962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27875" h="5962275">
                <a:moveTo>
                  <a:pt x="2592867" y="830"/>
                </a:moveTo>
                <a:cubicBezTo>
                  <a:pt x="3224464" y="-12039"/>
                  <a:pt x="3874703" y="125984"/>
                  <a:pt x="4423940" y="324631"/>
                </a:cubicBezTo>
                <a:cubicBezTo>
                  <a:pt x="5129967" y="580102"/>
                  <a:pt x="5847261" y="989608"/>
                  <a:pt x="6380537" y="1523092"/>
                </a:cubicBezTo>
                <a:cubicBezTo>
                  <a:pt x="6767350" y="1910055"/>
                  <a:pt x="7127875" y="2439782"/>
                  <a:pt x="7127875" y="3007078"/>
                </a:cubicBezTo>
                <a:cubicBezTo>
                  <a:pt x="7127875" y="3382771"/>
                  <a:pt x="6650931" y="3908741"/>
                  <a:pt x="6399315" y="4149185"/>
                </a:cubicBezTo>
                <a:cubicBezTo>
                  <a:pt x="5839750" y="4682668"/>
                  <a:pt x="5122456" y="5129743"/>
                  <a:pt x="4420184" y="5445325"/>
                </a:cubicBezTo>
                <a:cubicBezTo>
                  <a:pt x="3492584" y="5854830"/>
                  <a:pt x="2125594" y="6215495"/>
                  <a:pt x="1164195" y="5727095"/>
                </a:cubicBezTo>
                <a:cubicBezTo>
                  <a:pt x="191529" y="5231180"/>
                  <a:pt x="0" y="3991393"/>
                  <a:pt x="0" y="3007078"/>
                </a:cubicBezTo>
                <a:cubicBezTo>
                  <a:pt x="0" y="1981437"/>
                  <a:pt x="255372" y="891928"/>
                  <a:pt x="1209260" y="347173"/>
                </a:cubicBezTo>
                <a:cubicBezTo>
                  <a:pt x="1621657" y="112130"/>
                  <a:pt x="2101625" y="10840"/>
                  <a:pt x="2592867" y="83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74"/>
          <p:cNvSpPr>
            <a:spLocks noGrp="1"/>
          </p:cNvSpPr>
          <p:nvPr>
            <p:ph type="pic" sz="quarter" idx="12"/>
          </p:nvPr>
        </p:nvSpPr>
        <p:spPr>
          <a:xfrm>
            <a:off x="8914951" y="2247285"/>
            <a:ext cx="2671591" cy="2234714"/>
          </a:xfrm>
          <a:custGeom>
            <a:avLst/>
            <a:gdLst>
              <a:gd name="connsiteX0" fmla="*/ 2592867 w 7127875"/>
              <a:gd name="connsiteY0" fmla="*/ 830 h 5962275"/>
              <a:gd name="connsiteX1" fmla="*/ 4423940 w 7127875"/>
              <a:gd name="connsiteY1" fmla="*/ 324631 h 5962275"/>
              <a:gd name="connsiteX2" fmla="*/ 6380537 w 7127875"/>
              <a:gd name="connsiteY2" fmla="*/ 1523092 h 5962275"/>
              <a:gd name="connsiteX3" fmla="*/ 7127875 w 7127875"/>
              <a:gd name="connsiteY3" fmla="*/ 3007078 h 5962275"/>
              <a:gd name="connsiteX4" fmla="*/ 6399315 w 7127875"/>
              <a:gd name="connsiteY4" fmla="*/ 4149185 h 5962275"/>
              <a:gd name="connsiteX5" fmla="*/ 4420184 w 7127875"/>
              <a:gd name="connsiteY5" fmla="*/ 5445325 h 5962275"/>
              <a:gd name="connsiteX6" fmla="*/ 1164195 w 7127875"/>
              <a:gd name="connsiteY6" fmla="*/ 5727095 h 5962275"/>
              <a:gd name="connsiteX7" fmla="*/ 0 w 7127875"/>
              <a:gd name="connsiteY7" fmla="*/ 3007078 h 5962275"/>
              <a:gd name="connsiteX8" fmla="*/ 1209260 w 7127875"/>
              <a:gd name="connsiteY8" fmla="*/ 347173 h 5962275"/>
              <a:gd name="connsiteX9" fmla="*/ 2592867 w 7127875"/>
              <a:gd name="connsiteY9" fmla="*/ 830 h 5962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27875" h="5962275">
                <a:moveTo>
                  <a:pt x="2592867" y="830"/>
                </a:moveTo>
                <a:cubicBezTo>
                  <a:pt x="3224464" y="-12039"/>
                  <a:pt x="3874703" y="125984"/>
                  <a:pt x="4423940" y="324631"/>
                </a:cubicBezTo>
                <a:cubicBezTo>
                  <a:pt x="5129967" y="580102"/>
                  <a:pt x="5847261" y="989608"/>
                  <a:pt x="6380537" y="1523092"/>
                </a:cubicBezTo>
                <a:cubicBezTo>
                  <a:pt x="6767350" y="1910055"/>
                  <a:pt x="7127875" y="2439782"/>
                  <a:pt x="7127875" y="3007078"/>
                </a:cubicBezTo>
                <a:cubicBezTo>
                  <a:pt x="7127875" y="3382771"/>
                  <a:pt x="6650931" y="3908741"/>
                  <a:pt x="6399315" y="4149185"/>
                </a:cubicBezTo>
                <a:cubicBezTo>
                  <a:pt x="5839750" y="4682668"/>
                  <a:pt x="5122456" y="5129743"/>
                  <a:pt x="4420184" y="5445325"/>
                </a:cubicBezTo>
                <a:cubicBezTo>
                  <a:pt x="3492584" y="5854830"/>
                  <a:pt x="2125594" y="6215495"/>
                  <a:pt x="1164195" y="5727095"/>
                </a:cubicBezTo>
                <a:cubicBezTo>
                  <a:pt x="191529" y="5231180"/>
                  <a:pt x="0" y="3991393"/>
                  <a:pt x="0" y="3007078"/>
                </a:cubicBezTo>
                <a:cubicBezTo>
                  <a:pt x="0" y="1981437"/>
                  <a:pt x="255372" y="891928"/>
                  <a:pt x="1209260" y="347173"/>
                </a:cubicBezTo>
                <a:cubicBezTo>
                  <a:pt x="1621657" y="112130"/>
                  <a:pt x="2101625" y="10840"/>
                  <a:pt x="2592867" y="83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96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000">
        <p14:switch dir="r"/>
      </p:transition>
    </mc:Choice>
    <mc:Fallback xmlns="">
      <p:transition spd="slow" advTm="1000"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322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000">
        <p14:switch dir="r"/>
      </p:transition>
    </mc:Choice>
    <mc:Fallback xmlns="">
      <p:transition spd="slow" advTm="1000">
        <p:fade/>
      </p:transition>
    </mc:Fallback>
  </mc:AlternateConten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stract placeholder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5835805" y="0"/>
            <a:ext cx="6356195" cy="6858000"/>
          </a:xfrm>
          <a:custGeom>
            <a:avLst/>
            <a:gdLst>
              <a:gd name="connsiteX0" fmla="*/ 2533650 w 2533650"/>
              <a:gd name="connsiteY0" fmla="*/ 0 h 2733675"/>
              <a:gd name="connsiteX1" fmla="*/ 2533650 w 2533650"/>
              <a:gd name="connsiteY1" fmla="*/ 2733675 h 2733675"/>
              <a:gd name="connsiteX2" fmla="*/ 2533650 w 2533650"/>
              <a:gd name="connsiteY2" fmla="*/ 0 h 273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33650" h="2733675">
                <a:moveTo>
                  <a:pt x="2533650" y="0"/>
                </a:moveTo>
                <a:lnTo>
                  <a:pt x="2533650" y="2733675"/>
                </a:lnTo>
                <a:cubicBezTo>
                  <a:pt x="2533650" y="2733675"/>
                  <a:pt x="-3167063" y="0"/>
                  <a:pt x="2533650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3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000">
        <p14:switch dir="r"/>
      </p:transition>
    </mc:Choice>
    <mc:Fallback xmlns="">
      <p:transition spd="slow" advTm="1000"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stract placeholder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 flipH="1">
            <a:off x="0" y="0"/>
            <a:ext cx="6356195" cy="6858000"/>
          </a:xfrm>
          <a:custGeom>
            <a:avLst/>
            <a:gdLst>
              <a:gd name="connsiteX0" fmla="*/ 2533650 w 2533650"/>
              <a:gd name="connsiteY0" fmla="*/ 0 h 2733675"/>
              <a:gd name="connsiteX1" fmla="*/ 2533650 w 2533650"/>
              <a:gd name="connsiteY1" fmla="*/ 2733675 h 2733675"/>
              <a:gd name="connsiteX2" fmla="*/ 2533650 w 2533650"/>
              <a:gd name="connsiteY2" fmla="*/ 0 h 273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33650" h="2733675">
                <a:moveTo>
                  <a:pt x="2533650" y="0"/>
                </a:moveTo>
                <a:lnTo>
                  <a:pt x="2533650" y="2733675"/>
                </a:lnTo>
                <a:cubicBezTo>
                  <a:pt x="2533650" y="2733675"/>
                  <a:pt x="-3167063" y="0"/>
                  <a:pt x="2533650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099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000">
        <p14:switch dir="r"/>
      </p:transition>
    </mc:Choice>
    <mc:Fallback xmlns="">
      <p:transition spd="slow" advTm="1000"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custom bg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ytuł 7"/>
          <p:cNvSpPr>
            <a:spLocks noGrp="1"/>
          </p:cNvSpPr>
          <p:nvPr>
            <p:ph type="title" hasCustomPrompt="1"/>
          </p:nvPr>
        </p:nvSpPr>
        <p:spPr>
          <a:xfrm>
            <a:off x="659396" y="437074"/>
            <a:ext cx="3649332" cy="729430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4600" b="1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Sample Title</a:t>
            </a:r>
          </a:p>
        </p:txBody>
      </p:sp>
    </p:spTree>
    <p:extLst>
      <p:ext uri="{BB962C8B-B14F-4D97-AF65-F5344CB8AC3E}">
        <p14:creationId xmlns:p14="http://schemas.microsoft.com/office/powerpoint/2010/main" val="2721857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_Title Slide">
  <p:cSld name="17_Title Slide"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199"/>
          <p:cNvSpPr>
            <a:spLocks noGrp="1"/>
          </p:cNvSpPr>
          <p:nvPr>
            <p:ph type="pic" idx="2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4" name="Google Shape;1144;p199"/>
          <p:cNvSpPr>
            <a:spLocks noGrp="1"/>
          </p:cNvSpPr>
          <p:nvPr>
            <p:ph type="pic" idx="3"/>
          </p:nvPr>
        </p:nvSpPr>
        <p:spPr>
          <a:xfrm>
            <a:off x="6101190" y="0"/>
            <a:ext cx="3080083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5" name="Google Shape;1145;p199"/>
          <p:cNvSpPr>
            <a:spLocks noGrp="1"/>
          </p:cNvSpPr>
          <p:nvPr>
            <p:ph type="pic" idx="4"/>
          </p:nvPr>
        </p:nvSpPr>
        <p:spPr>
          <a:xfrm>
            <a:off x="9181273" y="0"/>
            <a:ext cx="3080083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6" name="Google Shape;1146;p199"/>
          <p:cNvSpPr>
            <a:spLocks noGrp="1"/>
          </p:cNvSpPr>
          <p:nvPr>
            <p:ph type="pic" idx="5"/>
          </p:nvPr>
        </p:nvSpPr>
        <p:spPr>
          <a:xfrm>
            <a:off x="-46619" y="0"/>
            <a:ext cx="3080083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7"/>
          <p:cNvSpPr>
            <a:spLocks noGrp="1"/>
          </p:cNvSpPr>
          <p:nvPr>
            <p:ph type="title" hasCustomPrompt="1"/>
          </p:nvPr>
        </p:nvSpPr>
        <p:spPr>
          <a:xfrm>
            <a:off x="659396" y="437074"/>
            <a:ext cx="3290581" cy="70173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Sample Title</a:t>
            </a:r>
          </a:p>
        </p:txBody>
      </p:sp>
    </p:spTree>
    <p:extLst>
      <p:ext uri="{BB962C8B-B14F-4D97-AF65-F5344CB8AC3E}">
        <p14:creationId xmlns:p14="http://schemas.microsoft.com/office/powerpoint/2010/main" val="4173756705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56722" y="489703"/>
            <a:ext cx="1403526" cy="72943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buNone/>
              <a:defRPr sz="4600" b="1" spc="25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noProof="0" dirty="0"/>
              <a:t>Title</a:t>
            </a:r>
          </a:p>
        </p:txBody>
      </p:sp>
      <p:sp>
        <p:nvSpPr>
          <p:cNvPr id="6" name="Text Placeholder 5"/>
          <p:cNvSpPr>
            <a:spLocks noGrp="1" noChangeAspect="1"/>
          </p:cNvSpPr>
          <p:nvPr>
            <p:ph type="body" sz="quarter" idx="11"/>
          </p:nvPr>
        </p:nvSpPr>
        <p:spPr>
          <a:xfrm>
            <a:off x="708660" y="1714500"/>
            <a:ext cx="1313022" cy="1314450"/>
          </a:xfrm>
          <a:prstGeom prst="rect">
            <a:avLst/>
          </a:prstGeom>
          <a:solidFill>
            <a:schemeClr val="accent5"/>
          </a:solidFill>
          <a:ln w="0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7" name="Text Placeholder 5"/>
          <p:cNvSpPr>
            <a:spLocks noGrp="1" noChangeAspect="1"/>
          </p:cNvSpPr>
          <p:nvPr>
            <p:ph type="body" sz="quarter" idx="12"/>
          </p:nvPr>
        </p:nvSpPr>
        <p:spPr>
          <a:xfrm>
            <a:off x="2021681" y="1714500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8" name="Text Placeholder 5"/>
          <p:cNvSpPr>
            <a:spLocks noGrp="1" noChangeAspect="1"/>
          </p:cNvSpPr>
          <p:nvPr>
            <p:ph type="body" sz="quarter" idx="13"/>
          </p:nvPr>
        </p:nvSpPr>
        <p:spPr>
          <a:xfrm>
            <a:off x="708660" y="3277157"/>
            <a:ext cx="1313022" cy="1314450"/>
          </a:xfrm>
          <a:prstGeom prst="rect">
            <a:avLst/>
          </a:prstGeom>
          <a:solidFill>
            <a:schemeClr val="accent5"/>
          </a:solidFill>
          <a:ln w="0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9" name="Text Placeholder 5"/>
          <p:cNvSpPr>
            <a:spLocks noGrp="1" noChangeAspect="1"/>
          </p:cNvSpPr>
          <p:nvPr>
            <p:ph type="body" sz="quarter" idx="14"/>
          </p:nvPr>
        </p:nvSpPr>
        <p:spPr>
          <a:xfrm>
            <a:off x="2021681" y="3277157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0" name="Text Placeholder 5"/>
          <p:cNvSpPr>
            <a:spLocks noGrp="1" noChangeAspect="1"/>
          </p:cNvSpPr>
          <p:nvPr>
            <p:ph type="body" sz="quarter" idx="15"/>
          </p:nvPr>
        </p:nvSpPr>
        <p:spPr>
          <a:xfrm>
            <a:off x="708660" y="4839813"/>
            <a:ext cx="1313022" cy="1314450"/>
          </a:xfrm>
          <a:prstGeom prst="rect">
            <a:avLst/>
          </a:prstGeom>
          <a:solidFill>
            <a:schemeClr val="accent5"/>
          </a:solidFill>
          <a:ln w="0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1" name="Text Placeholder 5"/>
          <p:cNvSpPr>
            <a:spLocks noGrp="1" noChangeAspect="1"/>
          </p:cNvSpPr>
          <p:nvPr>
            <p:ph type="body" sz="quarter" idx="16"/>
          </p:nvPr>
        </p:nvSpPr>
        <p:spPr>
          <a:xfrm>
            <a:off x="2021681" y="4839813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2" name="Text Placeholder 5"/>
          <p:cNvSpPr>
            <a:spLocks noGrp="1" noChangeAspect="1"/>
          </p:cNvSpPr>
          <p:nvPr>
            <p:ph type="body" sz="quarter" idx="17"/>
          </p:nvPr>
        </p:nvSpPr>
        <p:spPr>
          <a:xfrm>
            <a:off x="6362913" y="1714500"/>
            <a:ext cx="1313022" cy="1314450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3" name="Text Placeholder 5"/>
          <p:cNvSpPr>
            <a:spLocks noGrp="1" noChangeAspect="1"/>
          </p:cNvSpPr>
          <p:nvPr>
            <p:ph type="body" sz="quarter" idx="18"/>
          </p:nvPr>
        </p:nvSpPr>
        <p:spPr>
          <a:xfrm>
            <a:off x="7675935" y="1714500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4" name="Text Placeholder 5"/>
          <p:cNvSpPr>
            <a:spLocks noGrp="1" noChangeAspect="1"/>
          </p:cNvSpPr>
          <p:nvPr>
            <p:ph type="body" sz="quarter" idx="19"/>
          </p:nvPr>
        </p:nvSpPr>
        <p:spPr>
          <a:xfrm>
            <a:off x="6362913" y="3277157"/>
            <a:ext cx="1313022" cy="1314450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5" name="Text Placeholder 5"/>
          <p:cNvSpPr>
            <a:spLocks noGrp="1" noChangeAspect="1"/>
          </p:cNvSpPr>
          <p:nvPr>
            <p:ph type="body" sz="quarter" idx="20"/>
          </p:nvPr>
        </p:nvSpPr>
        <p:spPr>
          <a:xfrm>
            <a:off x="7675935" y="3277157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6" name="Text Placeholder 5"/>
          <p:cNvSpPr>
            <a:spLocks noGrp="1" noChangeAspect="1"/>
          </p:cNvSpPr>
          <p:nvPr>
            <p:ph type="body" sz="quarter" idx="21"/>
          </p:nvPr>
        </p:nvSpPr>
        <p:spPr>
          <a:xfrm>
            <a:off x="6362913" y="4839813"/>
            <a:ext cx="1313022" cy="1314450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7" name="Text Placeholder 5"/>
          <p:cNvSpPr>
            <a:spLocks noGrp="1" noChangeAspect="1"/>
          </p:cNvSpPr>
          <p:nvPr>
            <p:ph type="body" sz="quarter" idx="22"/>
          </p:nvPr>
        </p:nvSpPr>
        <p:spPr>
          <a:xfrm>
            <a:off x="7675935" y="4839813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51285328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56722" y="489703"/>
            <a:ext cx="1403526" cy="72943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buNone/>
              <a:defRPr sz="4600" b="1" spc="25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noProof="0" dirty="0"/>
              <a:t>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709612" y="1729014"/>
            <a:ext cx="5129213" cy="1104901"/>
          </a:xfrm>
          <a:prstGeom prst="rect">
            <a:avLst/>
          </a:prstGeom>
          <a:solidFill>
            <a:schemeClr val="accent5"/>
          </a:solidFill>
          <a:ln w="0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709612" y="2833914"/>
            <a:ext cx="5129213" cy="1104901"/>
          </a:xfrm>
          <a:prstGeom prst="rect">
            <a:avLst/>
          </a:prstGeom>
          <a:solidFill>
            <a:schemeClr val="accent6"/>
          </a:solidFill>
          <a:ln w="0">
            <a:solidFill>
              <a:schemeClr val="accent6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709612" y="3927897"/>
            <a:ext cx="5129213" cy="1104901"/>
          </a:xfrm>
          <a:prstGeom prst="rect">
            <a:avLst/>
          </a:prstGeom>
          <a:solidFill>
            <a:schemeClr val="accent5"/>
          </a:solidFill>
          <a:ln w="0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709612" y="5032798"/>
            <a:ext cx="5129213" cy="1104901"/>
          </a:xfrm>
          <a:prstGeom prst="rect">
            <a:avLst/>
          </a:prstGeom>
          <a:solidFill>
            <a:schemeClr val="accent6"/>
          </a:solidFill>
          <a:ln w="0">
            <a:solidFill>
              <a:schemeClr val="accent6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5496056" y="1728416"/>
            <a:ext cx="36000" cy="4409282"/>
          </a:xfrm>
          <a:prstGeom prst="rect">
            <a:avLst/>
          </a:prstGeom>
          <a:solidFill>
            <a:schemeClr val="accent6">
              <a:lumMod val="75000"/>
            </a:schemeClr>
          </a:solidFill>
          <a:ln w="0">
            <a:solidFill>
              <a:schemeClr val="accent6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3" name="Text Placeholder 12"/>
          <p:cNvSpPr>
            <a:spLocks noGrp="1" noChangeAspect="1"/>
          </p:cNvSpPr>
          <p:nvPr>
            <p:ph type="body" sz="quarter" idx="16"/>
          </p:nvPr>
        </p:nvSpPr>
        <p:spPr>
          <a:xfrm>
            <a:off x="5441031" y="2457662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6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4" name="Text Placeholder 12"/>
          <p:cNvSpPr>
            <a:spLocks noGrp="1" noChangeAspect="1"/>
          </p:cNvSpPr>
          <p:nvPr>
            <p:ph type="body" sz="quarter" idx="17"/>
          </p:nvPr>
        </p:nvSpPr>
        <p:spPr>
          <a:xfrm>
            <a:off x="5441031" y="3567324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6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5" name="Text Placeholder 12"/>
          <p:cNvSpPr>
            <a:spLocks noGrp="1" noChangeAspect="1"/>
          </p:cNvSpPr>
          <p:nvPr>
            <p:ph type="body" sz="quarter" idx="18"/>
          </p:nvPr>
        </p:nvSpPr>
        <p:spPr>
          <a:xfrm>
            <a:off x="5441096" y="4676987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6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6" name="Text Placeholder 12"/>
          <p:cNvSpPr>
            <a:spLocks noGrp="1" noChangeAspect="1"/>
          </p:cNvSpPr>
          <p:nvPr>
            <p:ph type="body" sz="quarter" idx="19"/>
          </p:nvPr>
        </p:nvSpPr>
        <p:spPr>
          <a:xfrm>
            <a:off x="5441031" y="5778923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6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0"/>
          </p:nvPr>
        </p:nvSpPr>
        <p:spPr>
          <a:xfrm>
            <a:off x="6352447" y="1729014"/>
            <a:ext cx="5129213" cy="1104901"/>
          </a:xfrm>
          <a:prstGeom prst="rect">
            <a:avLst/>
          </a:prstGeom>
          <a:solidFill>
            <a:schemeClr val="accent4"/>
          </a:solidFill>
          <a:ln w="0">
            <a:solidFill>
              <a:schemeClr val="accent4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1"/>
          </p:nvPr>
        </p:nvSpPr>
        <p:spPr>
          <a:xfrm>
            <a:off x="6352447" y="2833914"/>
            <a:ext cx="5129213" cy="1104901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6352447" y="3927897"/>
            <a:ext cx="5129213" cy="1104901"/>
          </a:xfrm>
          <a:prstGeom prst="rect">
            <a:avLst/>
          </a:prstGeom>
          <a:solidFill>
            <a:schemeClr val="accent4"/>
          </a:solidFill>
          <a:ln w="0">
            <a:solidFill>
              <a:schemeClr val="accent4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3"/>
          </p:nvPr>
        </p:nvSpPr>
        <p:spPr>
          <a:xfrm>
            <a:off x="6352447" y="5032798"/>
            <a:ext cx="5129213" cy="1104901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24"/>
          </p:nvPr>
        </p:nvSpPr>
        <p:spPr>
          <a:xfrm>
            <a:off x="11138891" y="1728416"/>
            <a:ext cx="36000" cy="4409282"/>
          </a:xfrm>
          <a:prstGeom prst="rect">
            <a:avLst/>
          </a:prstGeom>
          <a:solidFill>
            <a:schemeClr val="accent4">
              <a:lumMod val="75000"/>
            </a:schemeClr>
          </a:solidFill>
          <a:ln w="0">
            <a:solidFill>
              <a:schemeClr val="accent4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2" name="Text Placeholder 12"/>
          <p:cNvSpPr>
            <a:spLocks noGrp="1" noChangeAspect="1"/>
          </p:cNvSpPr>
          <p:nvPr>
            <p:ph type="body" sz="quarter" idx="25"/>
          </p:nvPr>
        </p:nvSpPr>
        <p:spPr>
          <a:xfrm>
            <a:off x="11083866" y="2457662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4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3" name="Text Placeholder 12"/>
          <p:cNvSpPr>
            <a:spLocks noGrp="1" noChangeAspect="1"/>
          </p:cNvSpPr>
          <p:nvPr>
            <p:ph type="body" sz="quarter" idx="26"/>
          </p:nvPr>
        </p:nvSpPr>
        <p:spPr>
          <a:xfrm>
            <a:off x="11083866" y="3567324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4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4" name="Text Placeholder 12"/>
          <p:cNvSpPr>
            <a:spLocks noGrp="1" noChangeAspect="1"/>
          </p:cNvSpPr>
          <p:nvPr>
            <p:ph type="body" sz="quarter" idx="27"/>
          </p:nvPr>
        </p:nvSpPr>
        <p:spPr>
          <a:xfrm>
            <a:off x="11083931" y="4676987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4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5" name="Text Placeholder 12"/>
          <p:cNvSpPr>
            <a:spLocks noGrp="1" noChangeAspect="1"/>
          </p:cNvSpPr>
          <p:nvPr>
            <p:ph type="body" sz="quarter" idx="28"/>
          </p:nvPr>
        </p:nvSpPr>
        <p:spPr>
          <a:xfrm>
            <a:off x="11083866" y="5778923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4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82826771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custom placehol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auto">
          <a:xfrm>
            <a:off x="6486525" y="0"/>
            <a:ext cx="5705475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txBody>
          <a:bodyPr lIns="0" tIns="0" rIns="0" bIns="0" rtlCol="0" anchor="ctr"/>
          <a:lstStyle/>
          <a:p>
            <a:pPr algn="ctr"/>
            <a:endParaRPr lang="pl-PL" sz="20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le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6097524" y="0"/>
            <a:ext cx="6094476" cy="6858000"/>
          </a:xfrm>
          <a:prstGeom prst="rect">
            <a:avLst/>
          </a:prstGeom>
          <a:noFill/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Tytuł 7"/>
          <p:cNvSpPr>
            <a:spLocks noGrp="1"/>
          </p:cNvSpPr>
          <p:nvPr>
            <p:ph type="title" hasCustomPrompt="1"/>
          </p:nvPr>
        </p:nvSpPr>
        <p:spPr>
          <a:xfrm>
            <a:off x="659396" y="437074"/>
            <a:ext cx="4987263" cy="1311128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Put here your own</a:t>
            </a:r>
            <a:br>
              <a:rPr lang="en-US" dirty="0"/>
            </a:br>
            <a:r>
              <a:rPr lang="en-US" dirty="0"/>
              <a:t>picture background</a:t>
            </a:r>
          </a:p>
        </p:txBody>
      </p:sp>
    </p:spTree>
    <p:extLst>
      <p:ext uri="{BB962C8B-B14F-4D97-AF65-F5344CB8AC3E}">
        <p14:creationId xmlns:p14="http://schemas.microsoft.com/office/powerpoint/2010/main" val="15798578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_Title Slide" userDrawn="1">
  <p:cSld name="18_Title Slide">
    <p:spTree>
      <p:nvGrpSpPr>
        <p:cNvPr id="1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200"/>
          <p:cNvSpPr>
            <a:spLocks noGrp="1"/>
          </p:cNvSpPr>
          <p:nvPr>
            <p:ph type="pic" idx="2"/>
          </p:nvPr>
        </p:nvSpPr>
        <p:spPr>
          <a:xfrm>
            <a:off x="3904736" y="681908"/>
            <a:ext cx="3361037" cy="19624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9" name="Google Shape;1149;p200"/>
          <p:cNvSpPr>
            <a:spLocks noGrp="1"/>
          </p:cNvSpPr>
          <p:nvPr>
            <p:ph type="pic" idx="3"/>
          </p:nvPr>
        </p:nvSpPr>
        <p:spPr>
          <a:xfrm>
            <a:off x="7760044" y="681908"/>
            <a:ext cx="3361037" cy="19624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0" name="Google Shape;1150;p200"/>
          <p:cNvSpPr>
            <a:spLocks noGrp="1"/>
          </p:cNvSpPr>
          <p:nvPr>
            <p:ph type="pic" idx="4"/>
          </p:nvPr>
        </p:nvSpPr>
        <p:spPr>
          <a:xfrm>
            <a:off x="3904736" y="3523961"/>
            <a:ext cx="3361037" cy="19624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1" name="Google Shape;1151;p200"/>
          <p:cNvSpPr>
            <a:spLocks noGrp="1"/>
          </p:cNvSpPr>
          <p:nvPr>
            <p:ph type="pic" idx="5"/>
          </p:nvPr>
        </p:nvSpPr>
        <p:spPr>
          <a:xfrm>
            <a:off x="7760044" y="3523961"/>
            <a:ext cx="3361037" cy="19624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2" name="Google Shape;1152;p200"/>
          <p:cNvSpPr txBox="1"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153" name="Google Shape;1153;p200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54" name="Google Shape;1154;p200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55" name="Google Shape;1155;p200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Title Slide">
  <p:cSld name="19_Title Slide"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p201"/>
          <p:cNvSpPr>
            <a:spLocks noGrp="1"/>
          </p:cNvSpPr>
          <p:nvPr>
            <p:ph type="pic" idx="2"/>
          </p:nvPr>
        </p:nvSpPr>
        <p:spPr>
          <a:xfrm>
            <a:off x="3027404" y="0"/>
            <a:ext cx="9164595" cy="312910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8" name="Google Shape;1158;p201"/>
          <p:cNvSpPr>
            <a:spLocks noGrp="1"/>
          </p:cNvSpPr>
          <p:nvPr>
            <p:ph type="pic" idx="3"/>
          </p:nvPr>
        </p:nvSpPr>
        <p:spPr>
          <a:xfrm>
            <a:off x="3847304" y="3176699"/>
            <a:ext cx="951870" cy="95187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9" name="Google Shape;1159;p201"/>
          <p:cNvSpPr>
            <a:spLocks noGrp="1"/>
          </p:cNvSpPr>
          <p:nvPr>
            <p:ph type="pic" idx="4"/>
          </p:nvPr>
        </p:nvSpPr>
        <p:spPr>
          <a:xfrm>
            <a:off x="7913474" y="3176699"/>
            <a:ext cx="951870" cy="95187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0" name="Google Shape;1160;p201"/>
          <p:cNvSpPr txBox="1"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161" name="Google Shape;1161;p201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62" name="Google Shape;1162;p201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63" name="Google Shape;1163;p201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_Title Slide">
  <p:cSld name="22_Title Slide"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202"/>
          <p:cNvSpPr>
            <a:spLocks noGrp="1"/>
          </p:cNvSpPr>
          <p:nvPr>
            <p:ph type="pic" idx="2"/>
          </p:nvPr>
        </p:nvSpPr>
        <p:spPr>
          <a:xfrm>
            <a:off x="3047622" y="1"/>
            <a:ext cx="9144377" cy="393404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6" name="Google Shape;1166;p202"/>
          <p:cNvSpPr txBox="1"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167" name="Google Shape;1167;p202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68" name="Google Shape;1168;p202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69" name="Google Shape;1169;p202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Title Slide">
  <p:cSld name="23_Title Slide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203"/>
          <p:cNvSpPr>
            <a:spLocks noGrp="1"/>
          </p:cNvSpPr>
          <p:nvPr>
            <p:ph type="pic" idx="2"/>
          </p:nvPr>
        </p:nvSpPr>
        <p:spPr>
          <a:xfrm>
            <a:off x="3047622" y="1"/>
            <a:ext cx="9144377" cy="278572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72" name="Google Shape;1172;p203"/>
          <p:cNvSpPr txBox="1"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173" name="Google Shape;1173;p203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74" name="Google Shape;1174;p203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75" name="Google Shape;1175;p203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7_Title Slide">
  <p:cSld name="7_Title Slide">
    <p:spTree>
      <p:nvGrpSpPr>
        <p:cNvPr id="1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204"/>
          <p:cNvSpPr txBox="1"/>
          <p:nvPr/>
        </p:nvSpPr>
        <p:spPr>
          <a:xfrm>
            <a:off x="1025561" y="615829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 b="0" i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8" name="Google Shape;1178;p204"/>
          <p:cNvSpPr txBox="1"/>
          <p:nvPr/>
        </p:nvSpPr>
        <p:spPr>
          <a:xfrm>
            <a:off x="602673" y="6168550"/>
            <a:ext cx="59824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Slide  /</a:t>
            </a:r>
            <a:endParaRPr/>
          </a:p>
        </p:txBody>
      </p:sp>
      <p:sp>
        <p:nvSpPr>
          <p:cNvPr id="1179" name="Google Shape;1179;p204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dk1">
              <a:alpha val="196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cxnSp>
        <p:nvCxnSpPr>
          <p:cNvPr id="1181" name="Google Shape;1181;p204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82" name="Google Shape;1182;p204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83" name="Google Shape;1183;p204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5_Title Slide">
  <p:cSld name="35_Title Slide"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205"/>
          <p:cNvSpPr>
            <a:spLocks noGrp="1"/>
          </p:cNvSpPr>
          <p:nvPr>
            <p:ph type="pic" idx="2"/>
          </p:nvPr>
        </p:nvSpPr>
        <p:spPr>
          <a:xfrm>
            <a:off x="5398953" y="1701235"/>
            <a:ext cx="1394093" cy="139409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6" name="Google Shape;1186;p205"/>
          <p:cNvSpPr>
            <a:spLocks noGrp="1"/>
          </p:cNvSpPr>
          <p:nvPr>
            <p:ph type="pic" idx="3"/>
          </p:nvPr>
        </p:nvSpPr>
        <p:spPr>
          <a:xfrm>
            <a:off x="1188391" y="3986562"/>
            <a:ext cx="1394093" cy="139409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7" name="Google Shape;1187;p205"/>
          <p:cNvSpPr>
            <a:spLocks noGrp="1"/>
          </p:cNvSpPr>
          <p:nvPr>
            <p:ph type="pic" idx="4"/>
          </p:nvPr>
        </p:nvSpPr>
        <p:spPr>
          <a:xfrm>
            <a:off x="3293672" y="3986562"/>
            <a:ext cx="1394093" cy="139409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8" name="Google Shape;1188;p205"/>
          <p:cNvSpPr>
            <a:spLocks noGrp="1"/>
          </p:cNvSpPr>
          <p:nvPr>
            <p:ph type="pic" idx="5"/>
          </p:nvPr>
        </p:nvSpPr>
        <p:spPr>
          <a:xfrm>
            <a:off x="5398953" y="3986562"/>
            <a:ext cx="1394093" cy="139409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9" name="Google Shape;1189;p205"/>
          <p:cNvSpPr>
            <a:spLocks noGrp="1"/>
          </p:cNvSpPr>
          <p:nvPr>
            <p:ph type="pic" idx="6"/>
          </p:nvPr>
        </p:nvSpPr>
        <p:spPr>
          <a:xfrm>
            <a:off x="7504234" y="3986562"/>
            <a:ext cx="1394093" cy="139409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0" name="Google Shape;1190;p205"/>
          <p:cNvSpPr>
            <a:spLocks noGrp="1"/>
          </p:cNvSpPr>
          <p:nvPr>
            <p:ph type="pic" idx="7"/>
          </p:nvPr>
        </p:nvSpPr>
        <p:spPr>
          <a:xfrm>
            <a:off x="9609515" y="3986562"/>
            <a:ext cx="1394093" cy="139409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1192" name="Google Shape;1192;p205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93" name="Google Shape;1193;p205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94" name="Google Shape;1194;p205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  <p:sp>
        <p:nvSpPr>
          <p:cNvPr id="1195" name="Google Shape;1195;p205"/>
          <p:cNvSpPr txBox="1">
            <a:spLocks noGrp="1"/>
          </p:cNvSpPr>
          <p:nvPr>
            <p:ph type="title"/>
          </p:nvPr>
        </p:nvSpPr>
        <p:spPr>
          <a:xfrm>
            <a:off x="359750" y="328580"/>
            <a:ext cx="9485290" cy="494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"/>
              <a:buNone/>
              <a:defRPr sz="32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6_Title Slide">
  <p:cSld name="36_Title Slide"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p206"/>
          <p:cNvSpPr>
            <a:spLocks noGrp="1"/>
          </p:cNvSpPr>
          <p:nvPr>
            <p:ph type="pic" idx="2"/>
          </p:nvPr>
        </p:nvSpPr>
        <p:spPr>
          <a:xfrm>
            <a:off x="5398953" y="1194608"/>
            <a:ext cx="1394093" cy="139409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8" name="Google Shape;1198;p206"/>
          <p:cNvSpPr>
            <a:spLocks noGrp="1"/>
          </p:cNvSpPr>
          <p:nvPr>
            <p:ph type="pic" idx="3"/>
          </p:nvPr>
        </p:nvSpPr>
        <p:spPr>
          <a:xfrm>
            <a:off x="2711509" y="3250294"/>
            <a:ext cx="1394093" cy="139409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9" name="Google Shape;1199;p206"/>
          <p:cNvSpPr>
            <a:spLocks noGrp="1"/>
          </p:cNvSpPr>
          <p:nvPr>
            <p:ph type="pic" idx="4"/>
          </p:nvPr>
        </p:nvSpPr>
        <p:spPr>
          <a:xfrm>
            <a:off x="1709227" y="4722025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00" name="Google Shape;1200;p206"/>
          <p:cNvSpPr>
            <a:spLocks noGrp="1"/>
          </p:cNvSpPr>
          <p:nvPr>
            <p:ph type="pic" idx="5"/>
          </p:nvPr>
        </p:nvSpPr>
        <p:spPr>
          <a:xfrm>
            <a:off x="4050983" y="4722025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01" name="Google Shape;1201;p206"/>
          <p:cNvSpPr>
            <a:spLocks noGrp="1"/>
          </p:cNvSpPr>
          <p:nvPr>
            <p:ph type="pic" idx="6"/>
          </p:nvPr>
        </p:nvSpPr>
        <p:spPr>
          <a:xfrm>
            <a:off x="8253665" y="3250294"/>
            <a:ext cx="1394093" cy="139409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02" name="Google Shape;1202;p206"/>
          <p:cNvSpPr>
            <a:spLocks noGrp="1"/>
          </p:cNvSpPr>
          <p:nvPr>
            <p:ph type="pic" idx="7"/>
          </p:nvPr>
        </p:nvSpPr>
        <p:spPr>
          <a:xfrm>
            <a:off x="7251383" y="4722025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03" name="Google Shape;1203;p206"/>
          <p:cNvSpPr>
            <a:spLocks noGrp="1"/>
          </p:cNvSpPr>
          <p:nvPr>
            <p:ph type="pic" idx="8"/>
          </p:nvPr>
        </p:nvSpPr>
        <p:spPr>
          <a:xfrm>
            <a:off x="9593139" y="4722025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1205" name="Google Shape;1205;p206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06" name="Google Shape;1206;p206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207" name="Google Shape;1207;p206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7_Title Slide">
  <p:cSld name="37_Title Slide">
    <p:spTree>
      <p:nvGrpSpPr>
        <p:cNvPr id="1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207"/>
          <p:cNvSpPr>
            <a:spLocks noGrp="1"/>
          </p:cNvSpPr>
          <p:nvPr>
            <p:ph type="pic" idx="2"/>
          </p:nvPr>
        </p:nvSpPr>
        <p:spPr>
          <a:xfrm>
            <a:off x="1709227" y="785645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1" name="Google Shape;1211;p207"/>
          <p:cNvSpPr>
            <a:spLocks noGrp="1"/>
          </p:cNvSpPr>
          <p:nvPr>
            <p:ph type="pic" idx="3"/>
          </p:nvPr>
        </p:nvSpPr>
        <p:spPr>
          <a:xfrm>
            <a:off x="4050983" y="785645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2" name="Google Shape;1212;p207"/>
          <p:cNvSpPr>
            <a:spLocks noGrp="1"/>
          </p:cNvSpPr>
          <p:nvPr>
            <p:ph type="pic" idx="4"/>
          </p:nvPr>
        </p:nvSpPr>
        <p:spPr>
          <a:xfrm>
            <a:off x="1709227" y="2608869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3" name="Google Shape;1213;p207"/>
          <p:cNvSpPr>
            <a:spLocks noGrp="1"/>
          </p:cNvSpPr>
          <p:nvPr>
            <p:ph type="pic" idx="5"/>
          </p:nvPr>
        </p:nvSpPr>
        <p:spPr>
          <a:xfrm>
            <a:off x="4050983" y="2608869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4" name="Google Shape;1214;p207"/>
          <p:cNvSpPr>
            <a:spLocks noGrp="1"/>
          </p:cNvSpPr>
          <p:nvPr>
            <p:ph type="pic" idx="6"/>
          </p:nvPr>
        </p:nvSpPr>
        <p:spPr>
          <a:xfrm>
            <a:off x="1709227" y="4432093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5" name="Google Shape;1215;p207"/>
          <p:cNvSpPr>
            <a:spLocks noGrp="1"/>
          </p:cNvSpPr>
          <p:nvPr>
            <p:ph type="pic" idx="7"/>
          </p:nvPr>
        </p:nvSpPr>
        <p:spPr>
          <a:xfrm>
            <a:off x="4050983" y="4432093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6" name="Google Shape;1216;p207"/>
          <p:cNvSpPr>
            <a:spLocks noGrp="1"/>
          </p:cNvSpPr>
          <p:nvPr>
            <p:ph type="pic" idx="8"/>
          </p:nvPr>
        </p:nvSpPr>
        <p:spPr>
          <a:xfrm>
            <a:off x="7251383" y="785645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7" name="Google Shape;1217;p207"/>
          <p:cNvSpPr>
            <a:spLocks noGrp="1"/>
          </p:cNvSpPr>
          <p:nvPr>
            <p:ph type="pic" idx="9"/>
          </p:nvPr>
        </p:nvSpPr>
        <p:spPr>
          <a:xfrm>
            <a:off x="7251383" y="2608869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8" name="Google Shape;1218;p207"/>
          <p:cNvSpPr>
            <a:spLocks noGrp="1"/>
          </p:cNvSpPr>
          <p:nvPr>
            <p:ph type="pic" idx="13"/>
          </p:nvPr>
        </p:nvSpPr>
        <p:spPr>
          <a:xfrm>
            <a:off x="9593139" y="2608869"/>
            <a:ext cx="1047403" cy="104740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1220" name="Google Shape;1220;p207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21" name="Google Shape;1221;p207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222" name="Google Shape;1222;p207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7_Title Slide">
  <p:cSld name="27_Title Slide"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90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_Title Slide">
  <p:cSld name="21_Title Slide">
    <p:spTree>
      <p:nvGrpSpPr>
        <p:cNvPr id="1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208"/>
          <p:cNvSpPr>
            <a:spLocks noGrp="1"/>
          </p:cNvSpPr>
          <p:nvPr>
            <p:ph type="pic" idx="2"/>
          </p:nvPr>
        </p:nvSpPr>
        <p:spPr>
          <a:xfrm>
            <a:off x="4034109" y="1684531"/>
            <a:ext cx="1686296" cy="1686296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25" name="Google Shape;1225;p208"/>
          <p:cNvSpPr>
            <a:spLocks noGrp="1"/>
          </p:cNvSpPr>
          <p:nvPr>
            <p:ph type="pic" idx="3"/>
          </p:nvPr>
        </p:nvSpPr>
        <p:spPr>
          <a:xfrm>
            <a:off x="6709447" y="1684531"/>
            <a:ext cx="1686296" cy="1686296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26" name="Google Shape;1226;p208"/>
          <p:cNvSpPr>
            <a:spLocks noGrp="1"/>
          </p:cNvSpPr>
          <p:nvPr>
            <p:ph type="pic" idx="4"/>
          </p:nvPr>
        </p:nvSpPr>
        <p:spPr>
          <a:xfrm>
            <a:off x="9410002" y="1684531"/>
            <a:ext cx="1686296" cy="1686296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27" name="Google Shape;1227;p208"/>
          <p:cNvSpPr txBox="1"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228" name="Google Shape;1228;p208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29" name="Google Shape;1229;p208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230" name="Google Shape;1230;p208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1_Title Slide">
  <p:cSld name="41_Title Slide"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9"/>
          <p:cNvSpPr>
            <a:spLocks noGrp="1"/>
          </p:cNvSpPr>
          <p:nvPr>
            <p:ph type="pic" idx="2"/>
          </p:nvPr>
        </p:nvSpPr>
        <p:spPr>
          <a:xfrm>
            <a:off x="3055168" y="1197623"/>
            <a:ext cx="3437261" cy="343726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3" name="Google Shape;1233;p209"/>
          <p:cNvSpPr>
            <a:spLocks noGrp="1"/>
          </p:cNvSpPr>
          <p:nvPr>
            <p:ph type="pic" idx="3"/>
          </p:nvPr>
        </p:nvSpPr>
        <p:spPr>
          <a:xfrm>
            <a:off x="6492429" y="2779347"/>
            <a:ext cx="1855537" cy="18555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4" name="Google Shape;1234;p209"/>
          <p:cNvSpPr>
            <a:spLocks noGrp="1"/>
          </p:cNvSpPr>
          <p:nvPr>
            <p:ph type="pic" idx="4"/>
          </p:nvPr>
        </p:nvSpPr>
        <p:spPr>
          <a:xfrm>
            <a:off x="4636892" y="4634884"/>
            <a:ext cx="1855537" cy="18555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5" name="Google Shape;1235;p209"/>
          <p:cNvSpPr txBox="1">
            <a:spLocks noGrp="1"/>
          </p:cNvSpPr>
          <p:nvPr>
            <p:ph type="title"/>
          </p:nvPr>
        </p:nvSpPr>
        <p:spPr>
          <a:xfrm>
            <a:off x="499005" y="1831124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236" name="Google Shape;1236;p209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37" name="Google Shape;1237;p209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238" name="Google Shape;1238;p209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26_Title Slide">
  <p:cSld name="126_Title Slide"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210"/>
          <p:cNvSpPr>
            <a:spLocks noGrp="1"/>
          </p:cNvSpPr>
          <p:nvPr>
            <p:ph type="pic" idx="2"/>
          </p:nvPr>
        </p:nvSpPr>
        <p:spPr>
          <a:xfrm>
            <a:off x="1581666" y="2038867"/>
            <a:ext cx="1742302" cy="357110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1" name="Google Shape;1241;p210"/>
          <p:cNvSpPr>
            <a:spLocks noGrp="1"/>
          </p:cNvSpPr>
          <p:nvPr>
            <p:ph type="pic" idx="3"/>
          </p:nvPr>
        </p:nvSpPr>
        <p:spPr>
          <a:xfrm>
            <a:off x="3395020" y="1631094"/>
            <a:ext cx="1742302" cy="357110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2" name="Google Shape;1242;p210"/>
          <p:cNvSpPr>
            <a:spLocks noGrp="1"/>
          </p:cNvSpPr>
          <p:nvPr>
            <p:ph type="pic" idx="4"/>
          </p:nvPr>
        </p:nvSpPr>
        <p:spPr>
          <a:xfrm>
            <a:off x="5208374" y="2187148"/>
            <a:ext cx="1742302" cy="357110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3" name="Google Shape;1243;p210"/>
          <p:cNvSpPr>
            <a:spLocks noGrp="1"/>
          </p:cNvSpPr>
          <p:nvPr>
            <p:ph type="pic" idx="5"/>
          </p:nvPr>
        </p:nvSpPr>
        <p:spPr>
          <a:xfrm>
            <a:off x="7021728" y="1581666"/>
            <a:ext cx="1742302" cy="357110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4" name="Google Shape;1244;p210"/>
          <p:cNvSpPr>
            <a:spLocks noGrp="1"/>
          </p:cNvSpPr>
          <p:nvPr>
            <p:ph type="pic" idx="6"/>
          </p:nvPr>
        </p:nvSpPr>
        <p:spPr>
          <a:xfrm>
            <a:off x="8835082" y="1927655"/>
            <a:ext cx="1742302" cy="357110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1245" name="Google Shape;1245;p210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46" name="Google Shape;1246;p210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247" name="Google Shape;1247;p210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  <p:sp>
        <p:nvSpPr>
          <p:cNvPr id="1248" name="Google Shape;1248;p210"/>
          <p:cNvSpPr txBox="1">
            <a:spLocks noGrp="1"/>
          </p:cNvSpPr>
          <p:nvPr>
            <p:ph type="title"/>
          </p:nvPr>
        </p:nvSpPr>
        <p:spPr>
          <a:xfrm>
            <a:off x="359750" y="328580"/>
            <a:ext cx="9485290" cy="494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"/>
              <a:buNone/>
              <a:defRPr sz="32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Title Slide">
  <p:cSld name="12_Title Slide">
    <p:spTree>
      <p:nvGrpSpPr>
        <p:cNvPr id="1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>
            <a:spLocks noGrp="1"/>
          </p:cNvSpPr>
          <p:nvPr>
            <p:ph type="title"/>
          </p:nvPr>
        </p:nvSpPr>
        <p:spPr>
          <a:xfrm>
            <a:off x="276624" y="1723669"/>
            <a:ext cx="2767914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251" name="Google Shape;1251;p211"/>
          <p:cNvSpPr>
            <a:spLocks noGrp="1"/>
          </p:cNvSpPr>
          <p:nvPr>
            <p:ph type="pic" idx="2"/>
          </p:nvPr>
        </p:nvSpPr>
        <p:spPr>
          <a:xfrm>
            <a:off x="3047623" y="0"/>
            <a:ext cx="4292292" cy="34473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2" name="Google Shape;1252;p211"/>
          <p:cNvSpPr>
            <a:spLocks noGrp="1"/>
          </p:cNvSpPr>
          <p:nvPr>
            <p:ph type="pic" idx="3"/>
          </p:nvPr>
        </p:nvSpPr>
        <p:spPr>
          <a:xfrm>
            <a:off x="7339915" y="0"/>
            <a:ext cx="4852085" cy="34473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3" name="Google Shape;1253;p211"/>
          <p:cNvSpPr>
            <a:spLocks noGrp="1"/>
          </p:cNvSpPr>
          <p:nvPr>
            <p:ph type="pic" idx="4"/>
          </p:nvPr>
        </p:nvSpPr>
        <p:spPr>
          <a:xfrm>
            <a:off x="3047622" y="3447339"/>
            <a:ext cx="6034593" cy="341066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4" name="Google Shape;1254;p211"/>
          <p:cNvSpPr>
            <a:spLocks noGrp="1"/>
          </p:cNvSpPr>
          <p:nvPr>
            <p:ph type="pic" idx="5"/>
          </p:nvPr>
        </p:nvSpPr>
        <p:spPr>
          <a:xfrm>
            <a:off x="9082215" y="3447339"/>
            <a:ext cx="3109785" cy="341066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1255" name="Google Shape;1255;p211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6" name="Google Shape;1256;p211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257" name="Google Shape;1257;p211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/>
                                        <p:tgtEl>
                                          <p:spTgt spid="12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500"/>
                                        <p:tgtEl>
                                          <p:spTgt spid="12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/>
                                        <p:tgtEl>
                                          <p:spTgt spid="1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Title Slide">
  <p:cSld name="11_Title Slide"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p212"/>
          <p:cNvSpPr>
            <a:spLocks noGrp="1"/>
          </p:cNvSpPr>
          <p:nvPr>
            <p:ph type="pic" idx="2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0" name="Google Shape;1260;p212"/>
          <p:cNvSpPr>
            <a:spLocks noGrp="1"/>
          </p:cNvSpPr>
          <p:nvPr>
            <p:ph type="pic" idx="3"/>
          </p:nvPr>
        </p:nvSpPr>
        <p:spPr>
          <a:xfrm>
            <a:off x="6101190" y="0"/>
            <a:ext cx="3080083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1" name="Google Shape;1261;p212"/>
          <p:cNvSpPr>
            <a:spLocks noGrp="1"/>
          </p:cNvSpPr>
          <p:nvPr>
            <p:ph type="pic" idx="4"/>
          </p:nvPr>
        </p:nvSpPr>
        <p:spPr>
          <a:xfrm>
            <a:off x="9181273" y="0"/>
            <a:ext cx="3080083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2" name="Google Shape;1262;p212"/>
          <p:cNvSpPr txBox="1">
            <a:spLocks noGrp="1"/>
          </p:cNvSpPr>
          <p:nvPr>
            <p:ph type="title"/>
          </p:nvPr>
        </p:nvSpPr>
        <p:spPr>
          <a:xfrm>
            <a:off x="359750" y="3135126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263" name="Google Shape;1263;p212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64" name="Google Shape;1264;p212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265" name="Google Shape;1265;p212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_image">
  <p:cSld name="Full_image"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213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o we are">
  <p:cSld name="Who we are"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>
            <a:spLocks noGrp="1"/>
          </p:cNvSpPr>
          <p:nvPr>
            <p:ph type="pic" idx="2"/>
          </p:nvPr>
        </p:nvSpPr>
        <p:spPr>
          <a:xfrm>
            <a:off x="622169" y="2247285"/>
            <a:ext cx="2671591" cy="2234714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70" name="Google Shape;1270;p214"/>
          <p:cNvSpPr>
            <a:spLocks noGrp="1"/>
          </p:cNvSpPr>
          <p:nvPr>
            <p:ph type="pic" idx="3"/>
          </p:nvPr>
        </p:nvSpPr>
        <p:spPr>
          <a:xfrm>
            <a:off x="4768560" y="2247285"/>
            <a:ext cx="2671591" cy="2234714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71" name="Google Shape;1271;p214"/>
          <p:cNvSpPr>
            <a:spLocks noGrp="1"/>
          </p:cNvSpPr>
          <p:nvPr>
            <p:ph type="pic" idx="4"/>
          </p:nvPr>
        </p:nvSpPr>
        <p:spPr>
          <a:xfrm>
            <a:off x="8914951" y="2247285"/>
            <a:ext cx="2671591" cy="2234714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bstract placeholder 02">
  <p:cSld name="Abstract placeholder 02"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215"/>
          <p:cNvSpPr>
            <a:spLocks noGrp="1"/>
          </p:cNvSpPr>
          <p:nvPr>
            <p:ph type="pic" idx="2"/>
          </p:nvPr>
        </p:nvSpPr>
        <p:spPr>
          <a:xfrm>
            <a:off x="5835805" y="0"/>
            <a:ext cx="6356195" cy="6858000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bstract placeholder 03">
  <p:cSld name="Abstract placeholder 03"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6"/>
          <p:cNvSpPr>
            <a:spLocks noGrp="1"/>
          </p:cNvSpPr>
          <p:nvPr>
            <p:ph type="pic" idx="2"/>
          </p:nvPr>
        </p:nvSpPr>
        <p:spPr>
          <a:xfrm flipH="1">
            <a:off x="0" y="0"/>
            <a:ext cx="6356195" cy="6858000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ustom bg 4">
  <p:cSld name="1_custom bg 4"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217"/>
          <p:cNvSpPr txBox="1">
            <a:spLocks noGrp="1"/>
          </p:cNvSpPr>
          <p:nvPr>
            <p:ph type="title"/>
          </p:nvPr>
        </p:nvSpPr>
        <p:spPr>
          <a:xfrm>
            <a:off x="659396" y="437074"/>
            <a:ext cx="3038011" cy="729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Calibri"/>
              <a:buNone/>
              <a:defRPr sz="46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Title Slide">
  <p:cSld name="20_Title Slide"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191"/>
          <p:cNvSpPr>
            <a:spLocks noGrp="1"/>
          </p:cNvSpPr>
          <p:nvPr>
            <p:ph type="pic" idx="2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8" name="Google Shape;1098;p191"/>
          <p:cNvSpPr txBox="1"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099" name="Google Shape;1099;p191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00" name="Google Shape;1100;p191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01" name="Google Shape;1101;p191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Blank">
  <p:cSld name="1_Blank"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p218"/>
          <p:cNvSpPr txBox="1">
            <a:spLocks noGrp="1"/>
          </p:cNvSpPr>
          <p:nvPr>
            <p:ph type="title"/>
          </p:nvPr>
        </p:nvSpPr>
        <p:spPr>
          <a:xfrm>
            <a:off x="659396" y="437074"/>
            <a:ext cx="2964273" cy="701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_3">
  <p:cSld name="Agenda_3">
    <p:spTree>
      <p:nvGrpSpPr>
        <p:cNvPr id="1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9"/>
          <p:cNvSpPr txBox="1">
            <a:spLocks noGrp="1"/>
          </p:cNvSpPr>
          <p:nvPr>
            <p:ph type="body" idx="1"/>
          </p:nvPr>
        </p:nvSpPr>
        <p:spPr>
          <a:xfrm>
            <a:off x="656722" y="489703"/>
            <a:ext cx="1213794" cy="729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Arial"/>
              <a:buNone/>
              <a:defRPr sz="46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82" name="Google Shape;1282;p219"/>
          <p:cNvSpPr txBox="1">
            <a:spLocks noGrp="1"/>
          </p:cNvSpPr>
          <p:nvPr>
            <p:ph type="body" idx="2"/>
          </p:nvPr>
        </p:nvSpPr>
        <p:spPr>
          <a:xfrm>
            <a:off x="708660" y="1714500"/>
            <a:ext cx="1313022" cy="131445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83" name="Google Shape;1283;p219"/>
          <p:cNvSpPr txBox="1">
            <a:spLocks noGrp="1"/>
          </p:cNvSpPr>
          <p:nvPr>
            <p:ph type="body" idx="3"/>
          </p:nvPr>
        </p:nvSpPr>
        <p:spPr>
          <a:xfrm>
            <a:off x="2021681" y="1714500"/>
            <a:ext cx="3811429" cy="13144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84" name="Google Shape;1284;p219"/>
          <p:cNvSpPr txBox="1">
            <a:spLocks noGrp="1"/>
          </p:cNvSpPr>
          <p:nvPr>
            <p:ph type="body" idx="4"/>
          </p:nvPr>
        </p:nvSpPr>
        <p:spPr>
          <a:xfrm>
            <a:off x="708660" y="3277157"/>
            <a:ext cx="1313022" cy="131445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85" name="Google Shape;1285;p219"/>
          <p:cNvSpPr txBox="1">
            <a:spLocks noGrp="1"/>
          </p:cNvSpPr>
          <p:nvPr>
            <p:ph type="body" idx="5"/>
          </p:nvPr>
        </p:nvSpPr>
        <p:spPr>
          <a:xfrm>
            <a:off x="2021681" y="3277157"/>
            <a:ext cx="3811429" cy="13144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86" name="Google Shape;1286;p219"/>
          <p:cNvSpPr txBox="1">
            <a:spLocks noGrp="1"/>
          </p:cNvSpPr>
          <p:nvPr>
            <p:ph type="body" idx="6"/>
          </p:nvPr>
        </p:nvSpPr>
        <p:spPr>
          <a:xfrm>
            <a:off x="708660" y="4839813"/>
            <a:ext cx="1313022" cy="131445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87" name="Google Shape;1287;p219"/>
          <p:cNvSpPr txBox="1">
            <a:spLocks noGrp="1"/>
          </p:cNvSpPr>
          <p:nvPr>
            <p:ph type="body" idx="7"/>
          </p:nvPr>
        </p:nvSpPr>
        <p:spPr>
          <a:xfrm>
            <a:off x="2021681" y="4839813"/>
            <a:ext cx="3811429" cy="13144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88" name="Google Shape;1288;p219"/>
          <p:cNvSpPr txBox="1">
            <a:spLocks noGrp="1"/>
          </p:cNvSpPr>
          <p:nvPr>
            <p:ph type="body" idx="8"/>
          </p:nvPr>
        </p:nvSpPr>
        <p:spPr>
          <a:xfrm>
            <a:off x="6362913" y="1714500"/>
            <a:ext cx="1313022" cy="131445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89" name="Google Shape;1289;p219"/>
          <p:cNvSpPr txBox="1">
            <a:spLocks noGrp="1"/>
          </p:cNvSpPr>
          <p:nvPr>
            <p:ph type="body" idx="9"/>
          </p:nvPr>
        </p:nvSpPr>
        <p:spPr>
          <a:xfrm>
            <a:off x="7675935" y="1714500"/>
            <a:ext cx="3811429" cy="13144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90" name="Google Shape;1290;p219"/>
          <p:cNvSpPr txBox="1">
            <a:spLocks noGrp="1"/>
          </p:cNvSpPr>
          <p:nvPr>
            <p:ph type="body" idx="13"/>
          </p:nvPr>
        </p:nvSpPr>
        <p:spPr>
          <a:xfrm>
            <a:off x="6362913" y="3277157"/>
            <a:ext cx="1313022" cy="131445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91" name="Google Shape;1291;p219"/>
          <p:cNvSpPr txBox="1">
            <a:spLocks noGrp="1"/>
          </p:cNvSpPr>
          <p:nvPr>
            <p:ph type="body" idx="14"/>
          </p:nvPr>
        </p:nvSpPr>
        <p:spPr>
          <a:xfrm>
            <a:off x="7675935" y="3277157"/>
            <a:ext cx="3811429" cy="13144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92" name="Google Shape;1292;p219"/>
          <p:cNvSpPr txBox="1">
            <a:spLocks noGrp="1"/>
          </p:cNvSpPr>
          <p:nvPr>
            <p:ph type="body" idx="15"/>
          </p:nvPr>
        </p:nvSpPr>
        <p:spPr>
          <a:xfrm>
            <a:off x="6362913" y="4839813"/>
            <a:ext cx="1313022" cy="131445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93" name="Google Shape;1293;p219"/>
          <p:cNvSpPr txBox="1">
            <a:spLocks noGrp="1"/>
          </p:cNvSpPr>
          <p:nvPr>
            <p:ph type="body" idx="16"/>
          </p:nvPr>
        </p:nvSpPr>
        <p:spPr>
          <a:xfrm>
            <a:off x="7675935" y="4839813"/>
            <a:ext cx="3811429" cy="13144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_1">
  <p:cSld name="Agenda_1"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20"/>
          <p:cNvSpPr txBox="1">
            <a:spLocks noGrp="1"/>
          </p:cNvSpPr>
          <p:nvPr>
            <p:ph type="body" idx="1"/>
          </p:nvPr>
        </p:nvSpPr>
        <p:spPr>
          <a:xfrm>
            <a:off x="656722" y="489703"/>
            <a:ext cx="1213794" cy="729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Arial"/>
              <a:buNone/>
              <a:defRPr sz="46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96" name="Google Shape;1296;p220"/>
          <p:cNvSpPr txBox="1">
            <a:spLocks noGrp="1"/>
          </p:cNvSpPr>
          <p:nvPr>
            <p:ph type="body" idx="2"/>
          </p:nvPr>
        </p:nvSpPr>
        <p:spPr>
          <a:xfrm>
            <a:off x="709612" y="1729014"/>
            <a:ext cx="5129213" cy="1104901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97" name="Google Shape;1297;p220"/>
          <p:cNvSpPr txBox="1">
            <a:spLocks noGrp="1"/>
          </p:cNvSpPr>
          <p:nvPr>
            <p:ph type="body" idx="3"/>
          </p:nvPr>
        </p:nvSpPr>
        <p:spPr>
          <a:xfrm>
            <a:off x="709612" y="2833914"/>
            <a:ext cx="5129213" cy="1104901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98" name="Google Shape;1298;p220"/>
          <p:cNvSpPr txBox="1">
            <a:spLocks noGrp="1"/>
          </p:cNvSpPr>
          <p:nvPr>
            <p:ph type="body" idx="4"/>
          </p:nvPr>
        </p:nvSpPr>
        <p:spPr>
          <a:xfrm>
            <a:off x="709612" y="3927897"/>
            <a:ext cx="5129213" cy="1104901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99" name="Google Shape;1299;p220"/>
          <p:cNvSpPr txBox="1">
            <a:spLocks noGrp="1"/>
          </p:cNvSpPr>
          <p:nvPr>
            <p:ph type="body" idx="5"/>
          </p:nvPr>
        </p:nvSpPr>
        <p:spPr>
          <a:xfrm>
            <a:off x="709612" y="5032798"/>
            <a:ext cx="5129213" cy="1104901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00" name="Google Shape;1300;p220"/>
          <p:cNvSpPr txBox="1">
            <a:spLocks noGrp="1"/>
          </p:cNvSpPr>
          <p:nvPr>
            <p:ph type="body" idx="6"/>
          </p:nvPr>
        </p:nvSpPr>
        <p:spPr>
          <a:xfrm>
            <a:off x="5496056" y="1728416"/>
            <a:ext cx="36000" cy="4409282"/>
          </a:xfrm>
          <a:prstGeom prst="rect">
            <a:avLst/>
          </a:prstGeom>
          <a:solidFill>
            <a:srgbClr val="474747"/>
          </a:solidFill>
          <a:ln w="9525" cap="flat" cmpd="sng">
            <a:solidFill>
              <a:srgbClr val="4747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01" name="Google Shape;1301;p220"/>
          <p:cNvSpPr>
            <a:spLocks noGrp="1"/>
          </p:cNvSpPr>
          <p:nvPr>
            <p:ph type="body" idx="7"/>
          </p:nvPr>
        </p:nvSpPr>
        <p:spPr>
          <a:xfrm>
            <a:off x="5441031" y="2457662"/>
            <a:ext cx="146050" cy="146050"/>
          </a:xfrm>
          <a:prstGeom prst="ellipse">
            <a:avLst/>
          </a:prstGeom>
          <a:solidFill>
            <a:srgbClr val="FFFFFF"/>
          </a:solidFill>
          <a:ln w="82550" cap="flat" cmpd="sng">
            <a:solidFill>
              <a:srgbClr val="4747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02" name="Google Shape;1302;p220"/>
          <p:cNvSpPr>
            <a:spLocks noGrp="1"/>
          </p:cNvSpPr>
          <p:nvPr>
            <p:ph type="body" idx="8"/>
          </p:nvPr>
        </p:nvSpPr>
        <p:spPr>
          <a:xfrm>
            <a:off x="5441031" y="3567324"/>
            <a:ext cx="146050" cy="146050"/>
          </a:xfrm>
          <a:prstGeom prst="ellipse">
            <a:avLst/>
          </a:prstGeom>
          <a:solidFill>
            <a:srgbClr val="FFFFFF"/>
          </a:solidFill>
          <a:ln w="82550" cap="flat" cmpd="sng">
            <a:solidFill>
              <a:srgbClr val="4747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03" name="Google Shape;1303;p220"/>
          <p:cNvSpPr>
            <a:spLocks noGrp="1"/>
          </p:cNvSpPr>
          <p:nvPr>
            <p:ph type="body" idx="9"/>
          </p:nvPr>
        </p:nvSpPr>
        <p:spPr>
          <a:xfrm>
            <a:off x="5441096" y="4676987"/>
            <a:ext cx="146050" cy="146050"/>
          </a:xfrm>
          <a:prstGeom prst="ellipse">
            <a:avLst/>
          </a:prstGeom>
          <a:solidFill>
            <a:srgbClr val="FFFFFF"/>
          </a:solidFill>
          <a:ln w="82550" cap="flat" cmpd="sng">
            <a:solidFill>
              <a:srgbClr val="4747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04" name="Google Shape;1304;p220"/>
          <p:cNvSpPr>
            <a:spLocks noGrp="1"/>
          </p:cNvSpPr>
          <p:nvPr>
            <p:ph type="body" idx="13"/>
          </p:nvPr>
        </p:nvSpPr>
        <p:spPr>
          <a:xfrm>
            <a:off x="5441031" y="5778923"/>
            <a:ext cx="146050" cy="146050"/>
          </a:xfrm>
          <a:prstGeom prst="ellipse">
            <a:avLst/>
          </a:prstGeom>
          <a:solidFill>
            <a:srgbClr val="FFFFFF"/>
          </a:solidFill>
          <a:ln w="82550" cap="flat" cmpd="sng">
            <a:solidFill>
              <a:srgbClr val="4747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05" name="Google Shape;1305;p220"/>
          <p:cNvSpPr txBox="1">
            <a:spLocks noGrp="1"/>
          </p:cNvSpPr>
          <p:nvPr>
            <p:ph type="body" idx="14"/>
          </p:nvPr>
        </p:nvSpPr>
        <p:spPr>
          <a:xfrm>
            <a:off x="6352447" y="1729014"/>
            <a:ext cx="5129213" cy="1104901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06" name="Google Shape;1306;p220"/>
          <p:cNvSpPr txBox="1">
            <a:spLocks noGrp="1"/>
          </p:cNvSpPr>
          <p:nvPr>
            <p:ph type="body" idx="15"/>
          </p:nvPr>
        </p:nvSpPr>
        <p:spPr>
          <a:xfrm>
            <a:off x="6352447" y="2833914"/>
            <a:ext cx="5129213" cy="1104901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07" name="Google Shape;1307;p220"/>
          <p:cNvSpPr txBox="1">
            <a:spLocks noGrp="1"/>
          </p:cNvSpPr>
          <p:nvPr>
            <p:ph type="body" idx="16"/>
          </p:nvPr>
        </p:nvSpPr>
        <p:spPr>
          <a:xfrm>
            <a:off x="6352447" y="3927897"/>
            <a:ext cx="5129213" cy="1104901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08" name="Google Shape;1308;p220"/>
          <p:cNvSpPr txBox="1">
            <a:spLocks noGrp="1"/>
          </p:cNvSpPr>
          <p:nvPr>
            <p:ph type="body" idx="17"/>
          </p:nvPr>
        </p:nvSpPr>
        <p:spPr>
          <a:xfrm>
            <a:off x="6352447" y="5032798"/>
            <a:ext cx="5129213" cy="1104901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09" name="Google Shape;1309;p220"/>
          <p:cNvSpPr txBox="1">
            <a:spLocks noGrp="1"/>
          </p:cNvSpPr>
          <p:nvPr>
            <p:ph type="body" idx="18"/>
          </p:nvPr>
        </p:nvSpPr>
        <p:spPr>
          <a:xfrm>
            <a:off x="11138891" y="1728416"/>
            <a:ext cx="36000" cy="4409282"/>
          </a:xfrm>
          <a:prstGeom prst="rect">
            <a:avLst/>
          </a:prstGeom>
          <a:solidFill>
            <a:srgbClr val="B93015"/>
          </a:solidFill>
          <a:ln w="9525" cap="flat" cmpd="sng">
            <a:solidFill>
              <a:srgbClr val="B9301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10" name="Google Shape;1310;p220"/>
          <p:cNvSpPr>
            <a:spLocks noGrp="1"/>
          </p:cNvSpPr>
          <p:nvPr>
            <p:ph type="body" idx="19"/>
          </p:nvPr>
        </p:nvSpPr>
        <p:spPr>
          <a:xfrm>
            <a:off x="11083866" y="2457662"/>
            <a:ext cx="146050" cy="146050"/>
          </a:xfrm>
          <a:prstGeom prst="ellipse">
            <a:avLst/>
          </a:prstGeom>
          <a:solidFill>
            <a:srgbClr val="FFFFFF"/>
          </a:solidFill>
          <a:ln w="82550" cap="flat" cmpd="sng">
            <a:solidFill>
              <a:srgbClr val="B9301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11" name="Google Shape;1311;p220"/>
          <p:cNvSpPr>
            <a:spLocks noGrp="1"/>
          </p:cNvSpPr>
          <p:nvPr>
            <p:ph type="body" idx="20"/>
          </p:nvPr>
        </p:nvSpPr>
        <p:spPr>
          <a:xfrm>
            <a:off x="11083866" y="3567324"/>
            <a:ext cx="146050" cy="146050"/>
          </a:xfrm>
          <a:prstGeom prst="ellipse">
            <a:avLst/>
          </a:prstGeom>
          <a:solidFill>
            <a:srgbClr val="FFFFFF"/>
          </a:solidFill>
          <a:ln w="82550" cap="flat" cmpd="sng">
            <a:solidFill>
              <a:srgbClr val="B9301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12" name="Google Shape;1312;p220"/>
          <p:cNvSpPr>
            <a:spLocks noGrp="1"/>
          </p:cNvSpPr>
          <p:nvPr>
            <p:ph type="body" idx="21"/>
          </p:nvPr>
        </p:nvSpPr>
        <p:spPr>
          <a:xfrm>
            <a:off x="11083931" y="4676987"/>
            <a:ext cx="146050" cy="146050"/>
          </a:xfrm>
          <a:prstGeom prst="ellipse">
            <a:avLst/>
          </a:prstGeom>
          <a:solidFill>
            <a:srgbClr val="FFFFFF"/>
          </a:solidFill>
          <a:ln w="82550" cap="flat" cmpd="sng">
            <a:solidFill>
              <a:srgbClr val="B9301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13" name="Google Shape;1313;p220"/>
          <p:cNvSpPr>
            <a:spLocks noGrp="1"/>
          </p:cNvSpPr>
          <p:nvPr>
            <p:ph type="body" idx="22"/>
          </p:nvPr>
        </p:nvSpPr>
        <p:spPr>
          <a:xfrm>
            <a:off x="11083866" y="5778923"/>
            <a:ext cx="146050" cy="146050"/>
          </a:xfrm>
          <a:prstGeom prst="ellipse">
            <a:avLst/>
          </a:prstGeom>
          <a:solidFill>
            <a:srgbClr val="FFFFFF"/>
          </a:solidFill>
          <a:ln w="82550" cap="flat" cmpd="sng">
            <a:solidFill>
              <a:srgbClr val="B9301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0" i="0" u="none" strike="noStrike" cap="none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ustom placeholder 4">
  <p:cSld name="custom placeholder 4"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p221"/>
          <p:cNvSpPr/>
          <p:nvPr/>
        </p:nvSpPr>
        <p:spPr>
          <a:xfrm>
            <a:off x="6486525" y="0"/>
            <a:ext cx="5705475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6" name="Google Shape;1316;p221"/>
          <p:cNvSpPr>
            <a:spLocks noGrp="1"/>
          </p:cNvSpPr>
          <p:nvPr>
            <p:ph type="pic" idx="2"/>
          </p:nvPr>
        </p:nvSpPr>
        <p:spPr>
          <a:xfrm>
            <a:off x="6097524" y="0"/>
            <a:ext cx="6094476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17" name="Google Shape;1317;p221"/>
          <p:cNvSpPr txBox="1">
            <a:spLocks noGrp="1"/>
          </p:cNvSpPr>
          <p:nvPr>
            <p:ph type="title"/>
          </p:nvPr>
        </p:nvSpPr>
        <p:spPr>
          <a:xfrm>
            <a:off x="659396" y="437074"/>
            <a:ext cx="4930196" cy="1508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6BB52-E338-4490-BD06-52BE07B0B9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360CDD-34CC-4DDF-B9ED-22D9BF46DF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0B957-BD7D-4298-8F8D-F86E2C5A3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EED64-BE45-4B15-A0D1-F9C7762520B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82BC83-D699-4D9A-A86B-2B38C82D4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C21BC6-BA70-4DD0-BD5E-1ADB325D9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28455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92567-1BE2-4081-B44D-213B11CF8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1A1F3-2757-493B-B359-F6A6C0834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7EFADF-0370-4B11-A4FE-CEA26510D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EED64-BE45-4B15-A0D1-F9C7762520B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747C2B-F336-4F14-A12B-15EE5E070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F6612-6016-4F59-9749-11C270CCC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5959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E7C5D-B7C9-4C07-B454-06EC496AF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4A2177-7CF3-4E4B-90A2-E02819B9C3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53E97-FCC0-4D52-A6D1-9C6ABAAD1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EED64-BE45-4B15-A0D1-F9C7762520B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698AEF-B283-439A-ABB4-7F6CE8461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5D2B0E-375D-4487-BA07-D8401C094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43820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E3447-0C93-4582-A7D5-0FB8B2160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3C697-E1E2-49EA-AC04-498EE270E8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14E2F0-CDE8-4335-BF5B-4BB78692BB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3A8FBC-407B-45CE-9A6D-354D849F0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EED64-BE45-4B15-A0D1-F9C7762520B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85DBCC-295A-46C5-A6CD-4920D1AB3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912A8E-0C4D-4A37-8732-4F8B476D6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6430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AE623-D78B-48BF-8C0E-3EA672D9C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F8EC7F-D84A-4E66-8C9D-6B6A6BABF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565F43-3BE4-49CE-8EFF-95291565F2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A35514-D9D3-4352-BCDA-18D512C587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ACE5E6-CACC-4CB8-BB22-6D9C5649D8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768699-D61B-445A-A90C-37A40CB84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EED64-BE45-4B15-A0D1-F9C7762520B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EDC78B-729E-4910-9380-FEC62C357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7CD17B-0BD0-4CFC-9686-75AB407D0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7994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0EB23-639F-4702-AA8E-335B43B37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9A57EA-7B1B-4A17-BDA4-394E7C4DE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EED64-BE45-4B15-A0D1-F9C7762520B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6F1BB9-2B97-4C67-AE55-C48C074F9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A4194B-376D-4C51-917A-FE19C1DF9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769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92"/>
          <p:cNvSpPr txBox="1"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104" name="Google Shape;1104;p192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05" name="Google Shape;1105;p192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06" name="Google Shape;1106;p192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DC2B3E-7F6D-4607-A29F-4950832BE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EED64-BE45-4B15-A0D1-F9C7762520B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C6FE52-2F98-49BA-89AB-3F9D563A4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B05077-90B3-41CE-BDB7-72FF784FF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56832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132AB-0A00-42BD-B05B-D6725C5D2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60658-8EED-4065-B66D-E6FD872D2D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8E8EF3-183A-4954-88A1-2001133805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2744BA-1541-434F-B803-8E3122BCA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EED64-BE45-4B15-A0D1-F9C7762520B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AEF049-C348-4CEF-9294-AB9FB32B6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D20967-EE97-4F5A-8853-D921601A4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17859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12430-D891-4710-AD23-DA9F20E08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0C45E4-C376-4107-A6CE-86BE31140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69203C-C4CD-41AE-BE9D-3DCD72BB0B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D414E1-E87C-47CC-A3DF-013442674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EED64-BE45-4B15-A0D1-F9C7762520B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F1749F-77AE-4CCA-A398-604A4C1D1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39226-86F2-4DC6-A5AA-FD522414E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05207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98369-8624-4C05-BF71-9E70415BC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443E94-1479-4670-971C-2CEA97A272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7A0EA-0029-4B4F-B59C-0071D6FF5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EED64-BE45-4B15-A0D1-F9C7762520B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52F77-5043-49D7-9E0F-BFA052553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E21034-6303-4E95-8D54-79DD52CAE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81063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8C7A8F-F0E9-417D-9D36-B55BE4A9DF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F2143F-7B5D-4A14-A5AC-FA8E6F04FA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41380-677A-44BF-A587-0D848646C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EED64-BE45-4B15-A0D1-F9C7762520B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7CF2A-967D-4EB3-BF51-9E76D5D1B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C91A1-818B-45E4-A48F-2740D1ACB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87350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585B17-B486-4D7E-A219-AC540081103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4A7E614-5008-49FE-9CD2-4D7A9647A254}"/>
              </a:ext>
            </a:extLst>
          </p:cNvPr>
          <p:cNvSpPr/>
          <p:nvPr userDrawn="1"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075E95C0-AAE8-45DC-AA31-C3362AB66D92}"/>
              </a:ext>
            </a:extLst>
          </p:cNvPr>
          <p:cNvSpPr/>
          <p:nvPr userDrawn="1"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8" name="Graphic 16">
            <a:extLst>
              <a:ext uri="{FF2B5EF4-FFF2-40B4-BE49-F238E27FC236}">
                <a16:creationId xmlns:a16="http://schemas.microsoft.com/office/drawing/2014/main" id="{98B34DEA-3E8A-4004-86AF-88E37F7AA909}"/>
              </a:ext>
            </a:extLst>
          </p:cNvPr>
          <p:cNvSpPr>
            <a:spLocks noChangeAspect="1"/>
          </p:cNvSpPr>
          <p:nvPr userDrawn="1"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28222D0-D701-4D2A-BD31-A6C93E58D7ED}"/>
              </a:ext>
            </a:extLst>
          </p:cNvPr>
          <p:cNvGrpSpPr/>
          <p:nvPr userDrawn="1"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10" name="Freeform: Shape 41">
              <a:extLst>
                <a:ext uri="{FF2B5EF4-FFF2-40B4-BE49-F238E27FC236}">
                  <a16:creationId xmlns:a16="http://schemas.microsoft.com/office/drawing/2014/main" id="{0B7BE16E-FEAF-4F89-83AF-1C0F84031313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1" name="Freeform: Shape 42">
              <a:extLst>
                <a:ext uri="{FF2B5EF4-FFF2-40B4-BE49-F238E27FC236}">
                  <a16:creationId xmlns:a16="http://schemas.microsoft.com/office/drawing/2014/main" id="{C746354E-0838-4D15-8F4C-D40829C8FF44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2" name="Freeform: Shape 81">
              <a:extLst>
                <a:ext uri="{FF2B5EF4-FFF2-40B4-BE49-F238E27FC236}">
                  <a16:creationId xmlns:a16="http://schemas.microsoft.com/office/drawing/2014/main" id="{349541AE-264B-40C1-9C61-8A2240C7054F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3" name="Freeform: Shape 41">
              <a:extLst>
                <a:ext uri="{FF2B5EF4-FFF2-40B4-BE49-F238E27FC236}">
                  <a16:creationId xmlns:a16="http://schemas.microsoft.com/office/drawing/2014/main" id="{57C9696E-4678-46FE-839B-35147039132E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5" name="Freeform: Shape 81">
              <a:extLst>
                <a:ext uri="{FF2B5EF4-FFF2-40B4-BE49-F238E27FC236}">
                  <a16:creationId xmlns:a16="http://schemas.microsoft.com/office/drawing/2014/main" id="{132AA4EC-B749-4A59-8F69-7F11BE00D753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043749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ata background on blu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 userDrawn="1"/>
        </p:nvSpPr>
        <p:spPr>
          <a:xfrm>
            <a:off x="8577973" y="281776"/>
            <a:ext cx="3252617" cy="30671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True Enterprise</a:t>
            </a:r>
            <a:r>
              <a:rPr lang="en-US" sz="1600" b="1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RPA</a:t>
            </a:r>
            <a:endParaRPr lang="en-US" sz="1600" b="1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870329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</p:spTree>
    <p:extLst>
      <p:ext uri="{BB962C8B-B14F-4D97-AF65-F5344CB8AC3E}">
        <p14:creationId xmlns:p14="http://schemas.microsoft.com/office/powerpoint/2010/main" val="264181574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</p:spTree>
    <p:extLst>
      <p:ext uri="{BB962C8B-B14F-4D97-AF65-F5344CB8AC3E}">
        <p14:creationId xmlns:p14="http://schemas.microsoft.com/office/powerpoint/2010/main" val="271177649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Title 13"/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4684F10-3C51-47C7-8756-9486293FCCEF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86B1A94-9977-4C74-9D27-3D8A68EFAF8D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83B424E-928B-4E4C-BEB8-BF98948066A0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553177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Slide">
  <p:cSld name="8_Title Slide">
    <p:spTree>
      <p:nvGrpSpPr>
        <p:cNvPr id="1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193"/>
          <p:cNvSpPr>
            <a:spLocks noGrp="1"/>
          </p:cNvSpPr>
          <p:nvPr>
            <p:ph type="pic" idx="2"/>
          </p:nvPr>
        </p:nvSpPr>
        <p:spPr>
          <a:xfrm>
            <a:off x="3047622" y="0"/>
            <a:ext cx="9144377" cy="449785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9" name="Google Shape;1109;p193"/>
          <p:cNvSpPr txBox="1"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110" name="Google Shape;1110;p193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11" name="Google Shape;1111;p193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12" name="Google Shape;1112;p193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3">
            <a:extLst>
              <a:ext uri="{FF2B5EF4-FFF2-40B4-BE49-F238E27FC236}">
                <a16:creationId xmlns:a16="http://schemas.microsoft.com/office/drawing/2014/main" id="{D4C4A000-DA88-49EA-AC41-D15EC50F3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4053DAB-DE6E-430C-B7E9-8DA35985EE4F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46B99BA9-D142-48E3-8C8E-FA20B00582DA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7A595D-C4F4-48C0-A004-635D59E2F3B8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239515987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47622" y="0"/>
            <a:ext cx="9144377" cy="449785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Title 13">
            <a:extLst>
              <a:ext uri="{FF2B5EF4-FFF2-40B4-BE49-F238E27FC236}">
                <a16:creationId xmlns:a16="http://schemas.microsoft.com/office/drawing/2014/main" id="{AAD8CD36-D2C2-4832-9875-C30DE7FD6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C35E27B-3386-4E1E-9511-2AEAA988A898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A159FAC-049C-4804-8E9B-929719EDE72C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0FEB0E-50F5-4267-95BA-91C27101F9D3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36243087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669956" y="1003184"/>
            <a:ext cx="2397211" cy="2644345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357551" y="1003184"/>
            <a:ext cx="2397211" cy="2644345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9045145" y="1003184"/>
            <a:ext cx="2397211" cy="2644345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1" name="Title 13">
            <a:extLst>
              <a:ext uri="{FF2B5EF4-FFF2-40B4-BE49-F238E27FC236}">
                <a16:creationId xmlns:a16="http://schemas.microsoft.com/office/drawing/2014/main" id="{05CA3704-CA2C-435A-9D09-48C60F2FF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4ECD74A-2496-4F7C-830C-C34E8F140EDD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54C2A788-8B92-4355-A028-0890766077EA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357CE2-F0DF-48DE-A406-11EBE88C887F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246792996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577959" y="352396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1510816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359751" y="1682805"/>
            <a:ext cx="2774372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3047622" y="0"/>
            <a:ext cx="329139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4FCCB4-38DB-4637-A07C-065663DA75F7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924B697-C308-4F63-AEFC-A55E13B8B825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0356AE-3252-4213-B353-518007C3C40D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110703644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Title 13"/>
          <p:cNvSpPr>
            <a:spLocks noGrp="1"/>
          </p:cNvSpPr>
          <p:nvPr>
            <p:ph type="title"/>
          </p:nvPr>
        </p:nvSpPr>
        <p:spPr>
          <a:xfrm>
            <a:off x="359751" y="1682805"/>
            <a:ext cx="2774372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0B0BF3B-0329-4EE7-A331-B8816AFE554B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3B58D1C9-2389-4F0B-8DDF-C6712BD7E10C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6AFDCA-932B-42B6-AC4D-B3AC7212E282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145716831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47622" y="0"/>
            <a:ext cx="9144377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Title 13">
            <a:extLst>
              <a:ext uri="{FF2B5EF4-FFF2-40B4-BE49-F238E27FC236}">
                <a16:creationId xmlns:a16="http://schemas.microsoft.com/office/drawing/2014/main" id="{7B60D7F4-FBB9-49F8-82AB-16AE2046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24133E6-E389-44D5-9962-0D7EE3C904A5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DA55C9B3-ECB7-44EC-AC64-5A029382A3E9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D32DD1-8396-42B2-BF38-7957281AED3E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183015800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101190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9181273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-46619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</p:spTree>
    <p:extLst>
      <p:ext uri="{BB962C8B-B14F-4D97-AF65-F5344CB8AC3E}">
        <p14:creationId xmlns:p14="http://schemas.microsoft.com/office/powerpoint/2010/main" val="218968565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904736" y="681908"/>
            <a:ext cx="3361037" cy="19624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7760044" y="681908"/>
            <a:ext cx="3361037" cy="19624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3904736" y="3523961"/>
            <a:ext cx="3361037" cy="19624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760044" y="3523961"/>
            <a:ext cx="3361037" cy="19624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5" name="Title 13">
            <a:extLst>
              <a:ext uri="{FF2B5EF4-FFF2-40B4-BE49-F238E27FC236}">
                <a16:creationId xmlns:a16="http://schemas.microsoft.com/office/drawing/2014/main" id="{501B2340-783A-4336-BFBD-ADBF586BB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7D706FD-84A9-4DEC-8590-24D0A20B74EA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54523E18-4971-447E-B1A0-9A40529F6800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C247BD-38A9-443C-B5E1-BFD890D869B0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347299230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3027404" y="0"/>
            <a:ext cx="9164595" cy="3129106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847304" y="3176699"/>
            <a:ext cx="951870" cy="951870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913474" y="3176699"/>
            <a:ext cx="951870" cy="951870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2" name="Title 13">
            <a:extLst>
              <a:ext uri="{FF2B5EF4-FFF2-40B4-BE49-F238E27FC236}">
                <a16:creationId xmlns:a16="http://schemas.microsoft.com/office/drawing/2014/main" id="{DBDC0434-866B-40E0-9FCE-BE83EA104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9B59023-7A3E-4486-BED2-3B67E892A746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CF11F07C-9B80-4145-91F2-A9CD6A1CD74B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751581-586B-474A-8E4D-2135FB61EE3F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533549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Title Slide">
  <p:cSld name="9_Title Slide">
    <p:spTree>
      <p:nvGrpSpPr>
        <p:cNvPr id="1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p194"/>
          <p:cNvSpPr>
            <a:spLocks noGrp="1"/>
          </p:cNvSpPr>
          <p:nvPr>
            <p:ph type="pic" idx="2"/>
          </p:nvPr>
        </p:nvSpPr>
        <p:spPr>
          <a:xfrm>
            <a:off x="3669956" y="1003184"/>
            <a:ext cx="2397211" cy="264434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5" name="Google Shape;1115;p194"/>
          <p:cNvSpPr>
            <a:spLocks noGrp="1"/>
          </p:cNvSpPr>
          <p:nvPr>
            <p:ph type="pic" idx="3"/>
          </p:nvPr>
        </p:nvSpPr>
        <p:spPr>
          <a:xfrm>
            <a:off x="6357551" y="1003184"/>
            <a:ext cx="2397211" cy="264434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6" name="Google Shape;1116;p194"/>
          <p:cNvSpPr>
            <a:spLocks noGrp="1"/>
          </p:cNvSpPr>
          <p:nvPr>
            <p:ph type="pic" idx="4"/>
          </p:nvPr>
        </p:nvSpPr>
        <p:spPr>
          <a:xfrm>
            <a:off x="9045145" y="1003184"/>
            <a:ext cx="2397211" cy="264434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7" name="Google Shape;1117;p194"/>
          <p:cNvSpPr txBox="1"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118" name="Google Shape;1118;p194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19" name="Google Shape;1119;p194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20" name="Google Shape;1120;p194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47622" y="1"/>
            <a:ext cx="9144377" cy="3934046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Title 13">
            <a:extLst>
              <a:ext uri="{FF2B5EF4-FFF2-40B4-BE49-F238E27FC236}">
                <a16:creationId xmlns:a16="http://schemas.microsoft.com/office/drawing/2014/main" id="{73E8D2B9-332A-41DB-887A-1689E872A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68AA3F8-7CC9-4387-B7B6-D87790E8709C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D0C8B81-24EF-4EC2-BEA0-21C968230DE3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CD85F2-827A-4F01-B5EE-F119EEA3E4B7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370173920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47622" y="1"/>
            <a:ext cx="9144377" cy="278572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Title 13">
            <a:extLst>
              <a:ext uri="{FF2B5EF4-FFF2-40B4-BE49-F238E27FC236}">
                <a16:creationId xmlns:a16="http://schemas.microsoft.com/office/drawing/2014/main" id="{E96C6012-2BF3-4599-8E6B-2F9B0CEEE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1EAB846-DD84-4EB6-A5F3-D92B10D9D2A6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21AB3B62-89EA-4D21-95BC-60A376805F16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AF0B60-4594-4A7B-A560-650EB7AD68E8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240653138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359750" y="328580"/>
            <a:ext cx="9485290" cy="494380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32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1689123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5398953" y="1701235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1188391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3293672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5398953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7504234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9609515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B010EB7-4A0C-4B09-BB67-D5DF2528DE00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DEE33A11-C485-464E-A746-B4E18C68663A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C6689A0-2494-4EC0-AE0A-B98221AC8045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  <p:sp>
        <p:nvSpPr>
          <p:cNvPr id="24" name="Title 13">
            <a:extLst>
              <a:ext uri="{FF2B5EF4-FFF2-40B4-BE49-F238E27FC236}">
                <a16:creationId xmlns:a16="http://schemas.microsoft.com/office/drawing/2014/main" id="{72FAF24C-99FD-4F39-BD25-41818F9D7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8580"/>
            <a:ext cx="9485290" cy="494380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32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492068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5398953" y="1194608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2711509" y="3250294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1709227" y="472202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4050983" y="472202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8253665" y="3250294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7251383" y="472202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593139" y="472202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D0250AC-D89D-4A54-80FA-E3D6ED6E696D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A76804B6-B677-45D2-8A57-6FAB0F4A7B92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C006A8F-F090-478E-90D9-FD69BBF3D8F4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208307389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1789" y="1"/>
            <a:ext cx="11448422" cy="6363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1709227" y="78564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4050983" y="78564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1709227" y="2608869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4050983" y="2608869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1709227" y="4432093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050983" y="4432093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1" hasCustomPrompt="1"/>
          </p:nvPr>
        </p:nvSpPr>
        <p:spPr>
          <a:xfrm>
            <a:off x="7251383" y="78564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2" hasCustomPrompt="1"/>
          </p:nvPr>
        </p:nvSpPr>
        <p:spPr>
          <a:xfrm>
            <a:off x="7251383" y="2608869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23" hasCustomPrompt="1"/>
          </p:nvPr>
        </p:nvSpPr>
        <p:spPr>
          <a:xfrm>
            <a:off x="9593139" y="2608869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E96ACE4-014B-4D5D-90EC-21B0DB75886B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FA383C50-03A5-4B14-9F8D-69A11317B51B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2B10095-E5A6-4D23-A328-13526E350808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383225537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4034109" y="1684531"/>
            <a:ext cx="1686296" cy="1686296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29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709447" y="1684531"/>
            <a:ext cx="1686296" cy="1686296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9410002" y="1684531"/>
            <a:ext cx="1686296" cy="1686296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5" name="Title 13">
            <a:extLst>
              <a:ext uri="{FF2B5EF4-FFF2-40B4-BE49-F238E27FC236}">
                <a16:creationId xmlns:a16="http://schemas.microsoft.com/office/drawing/2014/main" id="{C9808DBF-4336-4F55-A95B-D91879727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B1D603-1FB9-4FEB-9973-EC353E476F19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D77CF990-AF79-4A67-96A6-8DB7A92CCAED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FAEC93-7109-45AC-BB5C-3C7F9B43DA11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426749909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3055168" y="1197623"/>
            <a:ext cx="3437261" cy="3437261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6492429" y="2779347"/>
            <a:ext cx="1855537" cy="1855537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4636892" y="4634884"/>
            <a:ext cx="1855537" cy="1855537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Title 13">
            <a:extLst>
              <a:ext uri="{FF2B5EF4-FFF2-40B4-BE49-F238E27FC236}">
                <a16:creationId xmlns:a16="http://schemas.microsoft.com/office/drawing/2014/main" id="{BA7959D8-2328-4C08-B7F6-239BC0E7C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005" y="1831124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80706CE-14F9-4C48-B83A-A87FC1C5BCF4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597763A-8FCA-4FDF-9F85-662450973C67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C76864-CC51-47A2-BB04-A5174B1959E8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4135544533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1581666" y="2038867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3395020" y="1631094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5208374" y="2187148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021728" y="1581666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8835082" y="1927655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2EB919-7C3C-45B9-8BB1-E362B897E248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244737C0-9403-423E-99E1-42BC44966D96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947CDB-63E7-4D05-878A-D4518C9710A8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  <p:sp>
        <p:nvSpPr>
          <p:cNvPr id="20" name="Title 13">
            <a:extLst>
              <a:ext uri="{FF2B5EF4-FFF2-40B4-BE49-F238E27FC236}">
                <a16:creationId xmlns:a16="http://schemas.microsoft.com/office/drawing/2014/main" id="{3DC5F061-31D5-40F2-8432-3E8F8409D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8580"/>
            <a:ext cx="9485290" cy="494380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32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1195781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76624" y="1723669"/>
            <a:ext cx="2767914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47623" y="0"/>
            <a:ext cx="4292292" cy="34473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7339915" y="0"/>
            <a:ext cx="4852085" cy="34473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3047622" y="3447339"/>
            <a:ext cx="6034593" cy="3410661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9082215" y="3447339"/>
            <a:ext cx="3109785" cy="3410661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935E728-2BB2-4C75-A200-8127250B31AA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4B0D867E-69B1-4A14-A01E-679A3668DF7F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F3BCFC-8516-4FF9-A992-5AF45B7F90DD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1493595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Slide">
  <p:cSld name="3_Title Slide"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195"/>
          <p:cNvSpPr>
            <a:spLocks noGrp="1"/>
          </p:cNvSpPr>
          <p:nvPr>
            <p:ph type="pic" idx="2"/>
          </p:nvPr>
        </p:nvSpPr>
        <p:spPr>
          <a:xfrm>
            <a:off x="0" y="0"/>
            <a:ext cx="3080083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3" name="Google Shape;1123;p195"/>
          <p:cNvSpPr txBox="1">
            <a:spLocks noGrp="1"/>
          </p:cNvSpPr>
          <p:nvPr>
            <p:ph type="title"/>
          </p:nvPr>
        </p:nvSpPr>
        <p:spPr>
          <a:xfrm>
            <a:off x="577959" y="3523961"/>
            <a:ext cx="2556163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  <a:defRPr sz="4000" b="1" i="0" u="none" strike="noStrike" cap="none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101190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9181273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2" name="Title 13">
            <a:extLst>
              <a:ext uri="{FF2B5EF4-FFF2-40B4-BE49-F238E27FC236}">
                <a16:creationId xmlns:a16="http://schemas.microsoft.com/office/drawing/2014/main" id="{9636FEBD-8D06-44C1-AC70-B4AD014C3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135126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30DBE55-A5C7-4AFB-8CEC-811D2DE77B00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203FC9A6-3004-469C-8655-EBC14C9D7B1A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ACAE04-93CC-46CA-9266-390267E09BD3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7083686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tx1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84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000">
        <p14:switch dir="r"/>
      </p:transition>
    </mc:Choice>
    <mc:Fallback xmlns="">
      <p:transition spd="slow" advTm="1000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ho we 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/>
          <p:cNvSpPr>
            <a:spLocks noGrp="1"/>
          </p:cNvSpPr>
          <p:nvPr>
            <p:ph type="pic" sz="quarter" idx="10"/>
          </p:nvPr>
        </p:nvSpPr>
        <p:spPr>
          <a:xfrm>
            <a:off x="622169" y="2247285"/>
            <a:ext cx="2671591" cy="2234714"/>
          </a:xfrm>
          <a:custGeom>
            <a:avLst/>
            <a:gdLst>
              <a:gd name="connsiteX0" fmla="*/ 2592867 w 7127875"/>
              <a:gd name="connsiteY0" fmla="*/ 830 h 5962275"/>
              <a:gd name="connsiteX1" fmla="*/ 4423940 w 7127875"/>
              <a:gd name="connsiteY1" fmla="*/ 324631 h 5962275"/>
              <a:gd name="connsiteX2" fmla="*/ 6380537 w 7127875"/>
              <a:gd name="connsiteY2" fmla="*/ 1523092 h 5962275"/>
              <a:gd name="connsiteX3" fmla="*/ 7127875 w 7127875"/>
              <a:gd name="connsiteY3" fmla="*/ 3007078 h 5962275"/>
              <a:gd name="connsiteX4" fmla="*/ 6399315 w 7127875"/>
              <a:gd name="connsiteY4" fmla="*/ 4149185 h 5962275"/>
              <a:gd name="connsiteX5" fmla="*/ 4420184 w 7127875"/>
              <a:gd name="connsiteY5" fmla="*/ 5445325 h 5962275"/>
              <a:gd name="connsiteX6" fmla="*/ 1164195 w 7127875"/>
              <a:gd name="connsiteY6" fmla="*/ 5727095 h 5962275"/>
              <a:gd name="connsiteX7" fmla="*/ 0 w 7127875"/>
              <a:gd name="connsiteY7" fmla="*/ 3007078 h 5962275"/>
              <a:gd name="connsiteX8" fmla="*/ 1209260 w 7127875"/>
              <a:gd name="connsiteY8" fmla="*/ 347173 h 5962275"/>
              <a:gd name="connsiteX9" fmla="*/ 2592867 w 7127875"/>
              <a:gd name="connsiteY9" fmla="*/ 830 h 5962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27875" h="5962275">
                <a:moveTo>
                  <a:pt x="2592867" y="830"/>
                </a:moveTo>
                <a:cubicBezTo>
                  <a:pt x="3224464" y="-12039"/>
                  <a:pt x="3874703" y="125984"/>
                  <a:pt x="4423940" y="324631"/>
                </a:cubicBezTo>
                <a:cubicBezTo>
                  <a:pt x="5129967" y="580102"/>
                  <a:pt x="5847261" y="989608"/>
                  <a:pt x="6380537" y="1523092"/>
                </a:cubicBezTo>
                <a:cubicBezTo>
                  <a:pt x="6767350" y="1910055"/>
                  <a:pt x="7127875" y="2439782"/>
                  <a:pt x="7127875" y="3007078"/>
                </a:cubicBezTo>
                <a:cubicBezTo>
                  <a:pt x="7127875" y="3382771"/>
                  <a:pt x="6650931" y="3908741"/>
                  <a:pt x="6399315" y="4149185"/>
                </a:cubicBezTo>
                <a:cubicBezTo>
                  <a:pt x="5839750" y="4682668"/>
                  <a:pt x="5122456" y="5129743"/>
                  <a:pt x="4420184" y="5445325"/>
                </a:cubicBezTo>
                <a:cubicBezTo>
                  <a:pt x="3492584" y="5854830"/>
                  <a:pt x="2125594" y="6215495"/>
                  <a:pt x="1164195" y="5727095"/>
                </a:cubicBezTo>
                <a:cubicBezTo>
                  <a:pt x="191529" y="5231180"/>
                  <a:pt x="0" y="3991393"/>
                  <a:pt x="0" y="3007078"/>
                </a:cubicBezTo>
                <a:cubicBezTo>
                  <a:pt x="0" y="1981437"/>
                  <a:pt x="255372" y="891928"/>
                  <a:pt x="1209260" y="347173"/>
                </a:cubicBezTo>
                <a:cubicBezTo>
                  <a:pt x="1621657" y="112130"/>
                  <a:pt x="2101625" y="10840"/>
                  <a:pt x="2592867" y="83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74"/>
          <p:cNvSpPr>
            <a:spLocks noGrp="1"/>
          </p:cNvSpPr>
          <p:nvPr>
            <p:ph type="pic" sz="quarter" idx="11"/>
          </p:nvPr>
        </p:nvSpPr>
        <p:spPr>
          <a:xfrm>
            <a:off x="4768560" y="2247285"/>
            <a:ext cx="2671591" cy="2234714"/>
          </a:xfrm>
          <a:custGeom>
            <a:avLst/>
            <a:gdLst>
              <a:gd name="connsiteX0" fmla="*/ 2592867 w 7127875"/>
              <a:gd name="connsiteY0" fmla="*/ 830 h 5962275"/>
              <a:gd name="connsiteX1" fmla="*/ 4423940 w 7127875"/>
              <a:gd name="connsiteY1" fmla="*/ 324631 h 5962275"/>
              <a:gd name="connsiteX2" fmla="*/ 6380537 w 7127875"/>
              <a:gd name="connsiteY2" fmla="*/ 1523092 h 5962275"/>
              <a:gd name="connsiteX3" fmla="*/ 7127875 w 7127875"/>
              <a:gd name="connsiteY3" fmla="*/ 3007078 h 5962275"/>
              <a:gd name="connsiteX4" fmla="*/ 6399315 w 7127875"/>
              <a:gd name="connsiteY4" fmla="*/ 4149185 h 5962275"/>
              <a:gd name="connsiteX5" fmla="*/ 4420184 w 7127875"/>
              <a:gd name="connsiteY5" fmla="*/ 5445325 h 5962275"/>
              <a:gd name="connsiteX6" fmla="*/ 1164195 w 7127875"/>
              <a:gd name="connsiteY6" fmla="*/ 5727095 h 5962275"/>
              <a:gd name="connsiteX7" fmla="*/ 0 w 7127875"/>
              <a:gd name="connsiteY7" fmla="*/ 3007078 h 5962275"/>
              <a:gd name="connsiteX8" fmla="*/ 1209260 w 7127875"/>
              <a:gd name="connsiteY8" fmla="*/ 347173 h 5962275"/>
              <a:gd name="connsiteX9" fmla="*/ 2592867 w 7127875"/>
              <a:gd name="connsiteY9" fmla="*/ 830 h 5962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27875" h="5962275">
                <a:moveTo>
                  <a:pt x="2592867" y="830"/>
                </a:moveTo>
                <a:cubicBezTo>
                  <a:pt x="3224464" y="-12039"/>
                  <a:pt x="3874703" y="125984"/>
                  <a:pt x="4423940" y="324631"/>
                </a:cubicBezTo>
                <a:cubicBezTo>
                  <a:pt x="5129967" y="580102"/>
                  <a:pt x="5847261" y="989608"/>
                  <a:pt x="6380537" y="1523092"/>
                </a:cubicBezTo>
                <a:cubicBezTo>
                  <a:pt x="6767350" y="1910055"/>
                  <a:pt x="7127875" y="2439782"/>
                  <a:pt x="7127875" y="3007078"/>
                </a:cubicBezTo>
                <a:cubicBezTo>
                  <a:pt x="7127875" y="3382771"/>
                  <a:pt x="6650931" y="3908741"/>
                  <a:pt x="6399315" y="4149185"/>
                </a:cubicBezTo>
                <a:cubicBezTo>
                  <a:pt x="5839750" y="4682668"/>
                  <a:pt x="5122456" y="5129743"/>
                  <a:pt x="4420184" y="5445325"/>
                </a:cubicBezTo>
                <a:cubicBezTo>
                  <a:pt x="3492584" y="5854830"/>
                  <a:pt x="2125594" y="6215495"/>
                  <a:pt x="1164195" y="5727095"/>
                </a:cubicBezTo>
                <a:cubicBezTo>
                  <a:pt x="191529" y="5231180"/>
                  <a:pt x="0" y="3991393"/>
                  <a:pt x="0" y="3007078"/>
                </a:cubicBezTo>
                <a:cubicBezTo>
                  <a:pt x="0" y="1981437"/>
                  <a:pt x="255372" y="891928"/>
                  <a:pt x="1209260" y="347173"/>
                </a:cubicBezTo>
                <a:cubicBezTo>
                  <a:pt x="1621657" y="112130"/>
                  <a:pt x="2101625" y="10840"/>
                  <a:pt x="2592867" y="83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74"/>
          <p:cNvSpPr>
            <a:spLocks noGrp="1"/>
          </p:cNvSpPr>
          <p:nvPr>
            <p:ph type="pic" sz="quarter" idx="12"/>
          </p:nvPr>
        </p:nvSpPr>
        <p:spPr>
          <a:xfrm>
            <a:off x="8914951" y="2247285"/>
            <a:ext cx="2671591" cy="2234714"/>
          </a:xfrm>
          <a:custGeom>
            <a:avLst/>
            <a:gdLst>
              <a:gd name="connsiteX0" fmla="*/ 2592867 w 7127875"/>
              <a:gd name="connsiteY0" fmla="*/ 830 h 5962275"/>
              <a:gd name="connsiteX1" fmla="*/ 4423940 w 7127875"/>
              <a:gd name="connsiteY1" fmla="*/ 324631 h 5962275"/>
              <a:gd name="connsiteX2" fmla="*/ 6380537 w 7127875"/>
              <a:gd name="connsiteY2" fmla="*/ 1523092 h 5962275"/>
              <a:gd name="connsiteX3" fmla="*/ 7127875 w 7127875"/>
              <a:gd name="connsiteY3" fmla="*/ 3007078 h 5962275"/>
              <a:gd name="connsiteX4" fmla="*/ 6399315 w 7127875"/>
              <a:gd name="connsiteY4" fmla="*/ 4149185 h 5962275"/>
              <a:gd name="connsiteX5" fmla="*/ 4420184 w 7127875"/>
              <a:gd name="connsiteY5" fmla="*/ 5445325 h 5962275"/>
              <a:gd name="connsiteX6" fmla="*/ 1164195 w 7127875"/>
              <a:gd name="connsiteY6" fmla="*/ 5727095 h 5962275"/>
              <a:gd name="connsiteX7" fmla="*/ 0 w 7127875"/>
              <a:gd name="connsiteY7" fmla="*/ 3007078 h 5962275"/>
              <a:gd name="connsiteX8" fmla="*/ 1209260 w 7127875"/>
              <a:gd name="connsiteY8" fmla="*/ 347173 h 5962275"/>
              <a:gd name="connsiteX9" fmla="*/ 2592867 w 7127875"/>
              <a:gd name="connsiteY9" fmla="*/ 830 h 5962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27875" h="5962275">
                <a:moveTo>
                  <a:pt x="2592867" y="830"/>
                </a:moveTo>
                <a:cubicBezTo>
                  <a:pt x="3224464" y="-12039"/>
                  <a:pt x="3874703" y="125984"/>
                  <a:pt x="4423940" y="324631"/>
                </a:cubicBezTo>
                <a:cubicBezTo>
                  <a:pt x="5129967" y="580102"/>
                  <a:pt x="5847261" y="989608"/>
                  <a:pt x="6380537" y="1523092"/>
                </a:cubicBezTo>
                <a:cubicBezTo>
                  <a:pt x="6767350" y="1910055"/>
                  <a:pt x="7127875" y="2439782"/>
                  <a:pt x="7127875" y="3007078"/>
                </a:cubicBezTo>
                <a:cubicBezTo>
                  <a:pt x="7127875" y="3382771"/>
                  <a:pt x="6650931" y="3908741"/>
                  <a:pt x="6399315" y="4149185"/>
                </a:cubicBezTo>
                <a:cubicBezTo>
                  <a:pt x="5839750" y="4682668"/>
                  <a:pt x="5122456" y="5129743"/>
                  <a:pt x="4420184" y="5445325"/>
                </a:cubicBezTo>
                <a:cubicBezTo>
                  <a:pt x="3492584" y="5854830"/>
                  <a:pt x="2125594" y="6215495"/>
                  <a:pt x="1164195" y="5727095"/>
                </a:cubicBezTo>
                <a:cubicBezTo>
                  <a:pt x="191529" y="5231180"/>
                  <a:pt x="0" y="3991393"/>
                  <a:pt x="0" y="3007078"/>
                </a:cubicBezTo>
                <a:cubicBezTo>
                  <a:pt x="0" y="1981437"/>
                  <a:pt x="255372" y="891928"/>
                  <a:pt x="1209260" y="347173"/>
                </a:cubicBezTo>
                <a:cubicBezTo>
                  <a:pt x="1621657" y="112130"/>
                  <a:pt x="2101625" y="10840"/>
                  <a:pt x="2592867" y="83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35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000">
        <p14:switch dir="r"/>
      </p:transition>
    </mc:Choice>
    <mc:Fallback xmlns="">
      <p:transition spd="slow" advTm="1000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8588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000">
        <p14:switch dir="r"/>
      </p:transition>
    </mc:Choice>
    <mc:Fallback xmlns="">
      <p:transition spd="slow" advTm="1000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stract placeholder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5835805" y="0"/>
            <a:ext cx="6356195" cy="6858000"/>
          </a:xfrm>
          <a:custGeom>
            <a:avLst/>
            <a:gdLst>
              <a:gd name="connsiteX0" fmla="*/ 2533650 w 2533650"/>
              <a:gd name="connsiteY0" fmla="*/ 0 h 2733675"/>
              <a:gd name="connsiteX1" fmla="*/ 2533650 w 2533650"/>
              <a:gd name="connsiteY1" fmla="*/ 2733675 h 2733675"/>
              <a:gd name="connsiteX2" fmla="*/ 2533650 w 2533650"/>
              <a:gd name="connsiteY2" fmla="*/ 0 h 273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33650" h="2733675">
                <a:moveTo>
                  <a:pt x="2533650" y="0"/>
                </a:moveTo>
                <a:lnTo>
                  <a:pt x="2533650" y="2733675"/>
                </a:lnTo>
                <a:cubicBezTo>
                  <a:pt x="2533650" y="2733675"/>
                  <a:pt x="-3167063" y="0"/>
                  <a:pt x="2533650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338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000">
        <p14:switch dir="r"/>
      </p:transition>
    </mc:Choice>
    <mc:Fallback xmlns="">
      <p:transition spd="slow" advTm="1000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stract placeholder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 flipH="1">
            <a:off x="0" y="0"/>
            <a:ext cx="6356195" cy="6858000"/>
          </a:xfrm>
          <a:custGeom>
            <a:avLst/>
            <a:gdLst>
              <a:gd name="connsiteX0" fmla="*/ 2533650 w 2533650"/>
              <a:gd name="connsiteY0" fmla="*/ 0 h 2733675"/>
              <a:gd name="connsiteX1" fmla="*/ 2533650 w 2533650"/>
              <a:gd name="connsiteY1" fmla="*/ 2733675 h 2733675"/>
              <a:gd name="connsiteX2" fmla="*/ 2533650 w 2533650"/>
              <a:gd name="connsiteY2" fmla="*/ 0 h 273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33650" h="2733675">
                <a:moveTo>
                  <a:pt x="2533650" y="0"/>
                </a:moveTo>
                <a:lnTo>
                  <a:pt x="2533650" y="2733675"/>
                </a:lnTo>
                <a:cubicBezTo>
                  <a:pt x="2533650" y="2733675"/>
                  <a:pt x="-3167063" y="0"/>
                  <a:pt x="2533650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88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000">
        <p14:switch dir="r"/>
      </p:transition>
    </mc:Choice>
    <mc:Fallback xmlns="">
      <p:transition spd="slow" advTm="1000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custom bg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ytuł 7"/>
          <p:cNvSpPr>
            <a:spLocks noGrp="1"/>
          </p:cNvSpPr>
          <p:nvPr>
            <p:ph type="title" hasCustomPrompt="1"/>
          </p:nvPr>
        </p:nvSpPr>
        <p:spPr>
          <a:xfrm>
            <a:off x="659396" y="437074"/>
            <a:ext cx="3649332" cy="729430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4600" b="1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Sample Title</a:t>
            </a:r>
          </a:p>
        </p:txBody>
      </p:sp>
    </p:spTree>
    <p:extLst>
      <p:ext uri="{BB962C8B-B14F-4D97-AF65-F5344CB8AC3E}">
        <p14:creationId xmlns:p14="http://schemas.microsoft.com/office/powerpoint/2010/main" val="374058065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7"/>
          <p:cNvSpPr>
            <a:spLocks noGrp="1"/>
          </p:cNvSpPr>
          <p:nvPr>
            <p:ph type="title" hasCustomPrompt="1"/>
          </p:nvPr>
        </p:nvSpPr>
        <p:spPr>
          <a:xfrm>
            <a:off x="659396" y="437074"/>
            <a:ext cx="3290581" cy="70173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Sample Title</a:t>
            </a:r>
          </a:p>
        </p:txBody>
      </p:sp>
    </p:spTree>
    <p:extLst>
      <p:ext uri="{BB962C8B-B14F-4D97-AF65-F5344CB8AC3E}">
        <p14:creationId xmlns:p14="http://schemas.microsoft.com/office/powerpoint/2010/main" val="3786589647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56722" y="489703"/>
            <a:ext cx="1403526" cy="72943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buNone/>
              <a:defRPr sz="4600" b="1" spc="25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noProof="0" dirty="0"/>
              <a:t>Title</a:t>
            </a:r>
          </a:p>
        </p:txBody>
      </p:sp>
      <p:sp>
        <p:nvSpPr>
          <p:cNvPr id="6" name="Text Placeholder 5"/>
          <p:cNvSpPr>
            <a:spLocks noGrp="1" noChangeAspect="1"/>
          </p:cNvSpPr>
          <p:nvPr>
            <p:ph type="body" sz="quarter" idx="11"/>
          </p:nvPr>
        </p:nvSpPr>
        <p:spPr>
          <a:xfrm>
            <a:off x="708660" y="1714500"/>
            <a:ext cx="1313022" cy="1314450"/>
          </a:xfrm>
          <a:prstGeom prst="rect">
            <a:avLst/>
          </a:prstGeom>
          <a:solidFill>
            <a:schemeClr val="accent5"/>
          </a:solidFill>
          <a:ln w="0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7" name="Text Placeholder 5"/>
          <p:cNvSpPr>
            <a:spLocks noGrp="1" noChangeAspect="1"/>
          </p:cNvSpPr>
          <p:nvPr>
            <p:ph type="body" sz="quarter" idx="12"/>
          </p:nvPr>
        </p:nvSpPr>
        <p:spPr>
          <a:xfrm>
            <a:off x="2021681" y="1714500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8" name="Text Placeholder 5"/>
          <p:cNvSpPr>
            <a:spLocks noGrp="1" noChangeAspect="1"/>
          </p:cNvSpPr>
          <p:nvPr>
            <p:ph type="body" sz="quarter" idx="13"/>
          </p:nvPr>
        </p:nvSpPr>
        <p:spPr>
          <a:xfrm>
            <a:off x="708660" y="3277157"/>
            <a:ext cx="1313022" cy="1314450"/>
          </a:xfrm>
          <a:prstGeom prst="rect">
            <a:avLst/>
          </a:prstGeom>
          <a:solidFill>
            <a:schemeClr val="accent5"/>
          </a:solidFill>
          <a:ln w="0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9" name="Text Placeholder 5"/>
          <p:cNvSpPr>
            <a:spLocks noGrp="1" noChangeAspect="1"/>
          </p:cNvSpPr>
          <p:nvPr>
            <p:ph type="body" sz="quarter" idx="14"/>
          </p:nvPr>
        </p:nvSpPr>
        <p:spPr>
          <a:xfrm>
            <a:off x="2021681" y="3277157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0" name="Text Placeholder 5"/>
          <p:cNvSpPr>
            <a:spLocks noGrp="1" noChangeAspect="1"/>
          </p:cNvSpPr>
          <p:nvPr>
            <p:ph type="body" sz="quarter" idx="15"/>
          </p:nvPr>
        </p:nvSpPr>
        <p:spPr>
          <a:xfrm>
            <a:off x="708660" y="4839813"/>
            <a:ext cx="1313022" cy="1314450"/>
          </a:xfrm>
          <a:prstGeom prst="rect">
            <a:avLst/>
          </a:prstGeom>
          <a:solidFill>
            <a:schemeClr val="accent5"/>
          </a:solidFill>
          <a:ln w="0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1" name="Text Placeholder 5"/>
          <p:cNvSpPr>
            <a:spLocks noGrp="1" noChangeAspect="1"/>
          </p:cNvSpPr>
          <p:nvPr>
            <p:ph type="body" sz="quarter" idx="16"/>
          </p:nvPr>
        </p:nvSpPr>
        <p:spPr>
          <a:xfrm>
            <a:off x="2021681" y="4839813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2" name="Text Placeholder 5"/>
          <p:cNvSpPr>
            <a:spLocks noGrp="1" noChangeAspect="1"/>
          </p:cNvSpPr>
          <p:nvPr>
            <p:ph type="body" sz="quarter" idx="17"/>
          </p:nvPr>
        </p:nvSpPr>
        <p:spPr>
          <a:xfrm>
            <a:off x="6362913" y="1714500"/>
            <a:ext cx="1313022" cy="1314450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3" name="Text Placeholder 5"/>
          <p:cNvSpPr>
            <a:spLocks noGrp="1" noChangeAspect="1"/>
          </p:cNvSpPr>
          <p:nvPr>
            <p:ph type="body" sz="quarter" idx="18"/>
          </p:nvPr>
        </p:nvSpPr>
        <p:spPr>
          <a:xfrm>
            <a:off x="7675935" y="1714500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4" name="Text Placeholder 5"/>
          <p:cNvSpPr>
            <a:spLocks noGrp="1" noChangeAspect="1"/>
          </p:cNvSpPr>
          <p:nvPr>
            <p:ph type="body" sz="quarter" idx="19"/>
          </p:nvPr>
        </p:nvSpPr>
        <p:spPr>
          <a:xfrm>
            <a:off x="6362913" y="3277157"/>
            <a:ext cx="1313022" cy="1314450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5" name="Text Placeholder 5"/>
          <p:cNvSpPr>
            <a:spLocks noGrp="1" noChangeAspect="1"/>
          </p:cNvSpPr>
          <p:nvPr>
            <p:ph type="body" sz="quarter" idx="20"/>
          </p:nvPr>
        </p:nvSpPr>
        <p:spPr>
          <a:xfrm>
            <a:off x="7675935" y="3277157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6" name="Text Placeholder 5"/>
          <p:cNvSpPr>
            <a:spLocks noGrp="1" noChangeAspect="1"/>
          </p:cNvSpPr>
          <p:nvPr>
            <p:ph type="body" sz="quarter" idx="21"/>
          </p:nvPr>
        </p:nvSpPr>
        <p:spPr>
          <a:xfrm>
            <a:off x="6362913" y="4839813"/>
            <a:ext cx="1313022" cy="1314450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7" name="Text Placeholder 5"/>
          <p:cNvSpPr>
            <a:spLocks noGrp="1" noChangeAspect="1"/>
          </p:cNvSpPr>
          <p:nvPr>
            <p:ph type="body" sz="quarter" idx="22"/>
          </p:nvPr>
        </p:nvSpPr>
        <p:spPr>
          <a:xfrm>
            <a:off x="7675935" y="4839813"/>
            <a:ext cx="3811429" cy="131445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80896601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56722" y="489703"/>
            <a:ext cx="1403526" cy="72943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buNone/>
              <a:defRPr sz="4600" b="1" spc="25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noProof="0" dirty="0"/>
              <a:t>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709612" y="1729014"/>
            <a:ext cx="5129213" cy="1104901"/>
          </a:xfrm>
          <a:prstGeom prst="rect">
            <a:avLst/>
          </a:prstGeom>
          <a:solidFill>
            <a:schemeClr val="accent5"/>
          </a:solidFill>
          <a:ln w="0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709612" y="2833914"/>
            <a:ext cx="5129213" cy="1104901"/>
          </a:xfrm>
          <a:prstGeom prst="rect">
            <a:avLst/>
          </a:prstGeom>
          <a:solidFill>
            <a:schemeClr val="accent6"/>
          </a:solidFill>
          <a:ln w="0">
            <a:solidFill>
              <a:schemeClr val="accent6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709612" y="3927897"/>
            <a:ext cx="5129213" cy="1104901"/>
          </a:xfrm>
          <a:prstGeom prst="rect">
            <a:avLst/>
          </a:prstGeom>
          <a:solidFill>
            <a:schemeClr val="accent5"/>
          </a:solidFill>
          <a:ln w="0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709612" y="5032798"/>
            <a:ext cx="5129213" cy="1104901"/>
          </a:xfrm>
          <a:prstGeom prst="rect">
            <a:avLst/>
          </a:prstGeom>
          <a:solidFill>
            <a:schemeClr val="accent6"/>
          </a:solidFill>
          <a:ln w="0">
            <a:solidFill>
              <a:schemeClr val="accent6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5496056" y="1728416"/>
            <a:ext cx="36000" cy="4409282"/>
          </a:xfrm>
          <a:prstGeom prst="rect">
            <a:avLst/>
          </a:prstGeom>
          <a:solidFill>
            <a:schemeClr val="accent6">
              <a:lumMod val="75000"/>
            </a:schemeClr>
          </a:solidFill>
          <a:ln w="0">
            <a:solidFill>
              <a:schemeClr val="accent6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3" name="Text Placeholder 12"/>
          <p:cNvSpPr>
            <a:spLocks noGrp="1" noChangeAspect="1"/>
          </p:cNvSpPr>
          <p:nvPr>
            <p:ph type="body" sz="quarter" idx="16"/>
          </p:nvPr>
        </p:nvSpPr>
        <p:spPr>
          <a:xfrm>
            <a:off x="5441031" y="2457662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6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4" name="Text Placeholder 12"/>
          <p:cNvSpPr>
            <a:spLocks noGrp="1" noChangeAspect="1"/>
          </p:cNvSpPr>
          <p:nvPr>
            <p:ph type="body" sz="quarter" idx="17"/>
          </p:nvPr>
        </p:nvSpPr>
        <p:spPr>
          <a:xfrm>
            <a:off x="5441031" y="3567324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6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5" name="Text Placeholder 12"/>
          <p:cNvSpPr>
            <a:spLocks noGrp="1" noChangeAspect="1"/>
          </p:cNvSpPr>
          <p:nvPr>
            <p:ph type="body" sz="quarter" idx="18"/>
          </p:nvPr>
        </p:nvSpPr>
        <p:spPr>
          <a:xfrm>
            <a:off x="5441096" y="4676987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6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6" name="Text Placeholder 12"/>
          <p:cNvSpPr>
            <a:spLocks noGrp="1" noChangeAspect="1"/>
          </p:cNvSpPr>
          <p:nvPr>
            <p:ph type="body" sz="quarter" idx="19"/>
          </p:nvPr>
        </p:nvSpPr>
        <p:spPr>
          <a:xfrm>
            <a:off x="5441031" y="5778923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6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0"/>
          </p:nvPr>
        </p:nvSpPr>
        <p:spPr>
          <a:xfrm>
            <a:off x="6352447" y="1729014"/>
            <a:ext cx="5129213" cy="1104901"/>
          </a:xfrm>
          <a:prstGeom prst="rect">
            <a:avLst/>
          </a:prstGeom>
          <a:solidFill>
            <a:schemeClr val="accent4"/>
          </a:solidFill>
          <a:ln w="0">
            <a:solidFill>
              <a:schemeClr val="accent4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1"/>
          </p:nvPr>
        </p:nvSpPr>
        <p:spPr>
          <a:xfrm>
            <a:off x="6352447" y="2833914"/>
            <a:ext cx="5129213" cy="1104901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6352447" y="3927897"/>
            <a:ext cx="5129213" cy="1104901"/>
          </a:xfrm>
          <a:prstGeom prst="rect">
            <a:avLst/>
          </a:prstGeom>
          <a:solidFill>
            <a:schemeClr val="accent4"/>
          </a:solidFill>
          <a:ln w="0">
            <a:solidFill>
              <a:schemeClr val="accent4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3"/>
          </p:nvPr>
        </p:nvSpPr>
        <p:spPr>
          <a:xfrm>
            <a:off x="6352447" y="5032798"/>
            <a:ext cx="5129213" cy="1104901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24"/>
          </p:nvPr>
        </p:nvSpPr>
        <p:spPr>
          <a:xfrm>
            <a:off x="11138891" y="1728416"/>
            <a:ext cx="36000" cy="4409282"/>
          </a:xfrm>
          <a:prstGeom prst="rect">
            <a:avLst/>
          </a:prstGeom>
          <a:solidFill>
            <a:schemeClr val="accent4">
              <a:lumMod val="75000"/>
            </a:schemeClr>
          </a:solidFill>
          <a:ln w="0">
            <a:solidFill>
              <a:schemeClr val="accent4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2" name="Text Placeholder 12"/>
          <p:cNvSpPr>
            <a:spLocks noGrp="1" noChangeAspect="1"/>
          </p:cNvSpPr>
          <p:nvPr>
            <p:ph type="body" sz="quarter" idx="25"/>
          </p:nvPr>
        </p:nvSpPr>
        <p:spPr>
          <a:xfrm>
            <a:off x="11083866" y="2457662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4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3" name="Text Placeholder 12"/>
          <p:cNvSpPr>
            <a:spLocks noGrp="1" noChangeAspect="1"/>
          </p:cNvSpPr>
          <p:nvPr>
            <p:ph type="body" sz="quarter" idx="26"/>
          </p:nvPr>
        </p:nvSpPr>
        <p:spPr>
          <a:xfrm>
            <a:off x="11083866" y="3567324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4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4" name="Text Placeholder 12"/>
          <p:cNvSpPr>
            <a:spLocks noGrp="1" noChangeAspect="1"/>
          </p:cNvSpPr>
          <p:nvPr>
            <p:ph type="body" sz="quarter" idx="27"/>
          </p:nvPr>
        </p:nvSpPr>
        <p:spPr>
          <a:xfrm>
            <a:off x="11083931" y="4676987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4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5" name="Text Placeholder 12"/>
          <p:cNvSpPr>
            <a:spLocks noGrp="1" noChangeAspect="1"/>
          </p:cNvSpPr>
          <p:nvPr>
            <p:ph type="body" sz="quarter" idx="28"/>
          </p:nvPr>
        </p:nvSpPr>
        <p:spPr>
          <a:xfrm>
            <a:off x="11083866" y="5778923"/>
            <a:ext cx="146050" cy="146050"/>
          </a:xfrm>
          <a:prstGeom prst="ellipse">
            <a:avLst/>
          </a:prstGeom>
          <a:solidFill>
            <a:srgbClr val="FFFFFF"/>
          </a:solidFill>
          <a:ln w="82550">
            <a:solidFill>
              <a:schemeClr val="accent4">
                <a:lumMod val="7500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  <a:latin typeface="Arial" panose="020B0604020202020204" pitchFamily="34" charset="0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55605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Title Slide">
  <p:cSld name="15_Title Slide"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196"/>
          <p:cNvSpPr txBox="1">
            <a:spLocks noGrp="1"/>
          </p:cNvSpPr>
          <p:nvPr>
            <p:ph type="title"/>
          </p:nvPr>
        </p:nvSpPr>
        <p:spPr>
          <a:xfrm>
            <a:off x="359751" y="1682805"/>
            <a:ext cx="2774372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26" name="Google Shape;1126;p196"/>
          <p:cNvSpPr/>
          <p:nvPr/>
        </p:nvSpPr>
        <p:spPr>
          <a:xfrm>
            <a:off x="3047622" y="0"/>
            <a:ext cx="3291393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cxnSp>
        <p:nvCxnSpPr>
          <p:cNvPr id="1127" name="Google Shape;1127;p196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28" name="Google Shape;1128;p196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29" name="Google Shape;1129;p196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custom placehol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auto">
          <a:xfrm>
            <a:off x="6486525" y="0"/>
            <a:ext cx="5705475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txBody>
          <a:bodyPr lIns="0" tIns="0" rIns="0" bIns="0" rtlCol="0" anchor="ctr"/>
          <a:lstStyle/>
          <a:p>
            <a:pPr algn="ctr"/>
            <a:endParaRPr lang="pl-PL" sz="20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le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6097524" y="0"/>
            <a:ext cx="6094476" cy="6858000"/>
          </a:xfrm>
          <a:prstGeom prst="rect">
            <a:avLst/>
          </a:prstGeom>
          <a:noFill/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Tytuł 7"/>
          <p:cNvSpPr>
            <a:spLocks noGrp="1"/>
          </p:cNvSpPr>
          <p:nvPr>
            <p:ph type="title" hasCustomPrompt="1"/>
          </p:nvPr>
        </p:nvSpPr>
        <p:spPr>
          <a:xfrm>
            <a:off x="659396" y="437074"/>
            <a:ext cx="4987263" cy="1311128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Put here your own</a:t>
            </a:r>
            <a:br>
              <a:rPr lang="en-US" dirty="0"/>
            </a:br>
            <a:r>
              <a:rPr lang="en-US" dirty="0"/>
              <a:t>picture background</a:t>
            </a:r>
          </a:p>
        </p:txBody>
      </p:sp>
    </p:spTree>
    <p:extLst>
      <p:ext uri="{BB962C8B-B14F-4D97-AF65-F5344CB8AC3E}">
        <p14:creationId xmlns:p14="http://schemas.microsoft.com/office/powerpoint/2010/main" val="200988312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D08D5B-36FD-44D2-B9EE-E2AB15C357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21"/>
          <a:stretch/>
        </p:blipFill>
        <p:spPr>
          <a:xfrm>
            <a:off x="10906111" y="222088"/>
            <a:ext cx="1099550" cy="41095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809271022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</p:spTree>
    <p:extLst>
      <p:ext uri="{BB962C8B-B14F-4D97-AF65-F5344CB8AC3E}">
        <p14:creationId xmlns:p14="http://schemas.microsoft.com/office/powerpoint/2010/main" val="4266707356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Title 13"/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4684F10-3C51-47C7-8756-9486293FCCEF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86B1A94-9977-4C74-9D27-3D8A68EFAF8D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83B424E-928B-4E4C-BEB8-BF98948066A0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386636165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47622" y="0"/>
            <a:ext cx="9144377" cy="449785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Title 13">
            <a:extLst>
              <a:ext uri="{FF2B5EF4-FFF2-40B4-BE49-F238E27FC236}">
                <a16:creationId xmlns:a16="http://schemas.microsoft.com/office/drawing/2014/main" id="{AAD8CD36-D2C2-4832-9875-C30DE7FD6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C35E27B-3386-4E1E-9511-2AEAA988A898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A159FAC-049C-4804-8E9B-929719EDE72C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0FEB0E-50F5-4267-95BA-91C27101F9D3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374333030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669956" y="1003184"/>
            <a:ext cx="2397211" cy="2644345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357551" y="1003184"/>
            <a:ext cx="2397211" cy="2644345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9045145" y="1003184"/>
            <a:ext cx="2397211" cy="2644345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1" name="Title 13">
            <a:extLst>
              <a:ext uri="{FF2B5EF4-FFF2-40B4-BE49-F238E27FC236}">
                <a16:creationId xmlns:a16="http://schemas.microsoft.com/office/drawing/2014/main" id="{05CA3704-CA2C-435A-9D09-48C60F2FF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4ECD74A-2496-4F7C-830C-C34E8F140EDD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54C2A788-8B92-4355-A028-0890766077EA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357CE2-F0DF-48DE-A406-11EBE88C887F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422097019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577959" y="352396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6534232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359751" y="1682805"/>
            <a:ext cx="2774372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3047622" y="0"/>
            <a:ext cx="329139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4FCCB4-38DB-4637-A07C-065663DA75F7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924B697-C308-4F63-AEFC-A55E13B8B825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0356AE-3252-4213-B353-518007C3C40D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720202885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Title 13"/>
          <p:cNvSpPr>
            <a:spLocks noGrp="1"/>
          </p:cNvSpPr>
          <p:nvPr>
            <p:ph type="title"/>
          </p:nvPr>
        </p:nvSpPr>
        <p:spPr>
          <a:xfrm>
            <a:off x="359751" y="1682805"/>
            <a:ext cx="2774372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0B0BF3B-0329-4EE7-A331-B8816AFE554B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3B58D1C9-2389-4F0B-8DDF-C6712BD7E10C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6AFDCA-932B-42B6-AC4D-B3AC7212E282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1688747638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47622" y="0"/>
            <a:ext cx="9144377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Title 13">
            <a:extLst>
              <a:ext uri="{FF2B5EF4-FFF2-40B4-BE49-F238E27FC236}">
                <a16:creationId xmlns:a16="http://schemas.microsoft.com/office/drawing/2014/main" id="{7B60D7F4-FBB9-49F8-82AB-16AE2046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24133E6-E389-44D5-9962-0D7EE3C904A5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DA55C9B3-ECB7-44EC-AC64-5A029382A3E9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D32DD1-8396-42B2-BF38-7957281AED3E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1604206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Slide">
  <p:cSld name="16_Title Slide">
    <p:spTree>
      <p:nvGrpSpPr>
        <p:cNvPr id="1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p197"/>
          <p:cNvSpPr>
            <a:spLocks noGrp="1"/>
          </p:cNvSpPr>
          <p:nvPr>
            <p:ph type="pic" idx="2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2" name="Google Shape;1132;p197"/>
          <p:cNvSpPr txBox="1">
            <a:spLocks noGrp="1"/>
          </p:cNvSpPr>
          <p:nvPr>
            <p:ph type="title"/>
          </p:nvPr>
        </p:nvSpPr>
        <p:spPr>
          <a:xfrm>
            <a:off x="359751" y="1682805"/>
            <a:ext cx="2774372" cy="217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sz="4000" b="1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cxnSp>
        <p:nvCxnSpPr>
          <p:cNvPr id="1133" name="Google Shape;1133;p197"/>
          <p:cNvCxnSpPr/>
          <p:nvPr/>
        </p:nvCxnSpPr>
        <p:spPr>
          <a:xfrm>
            <a:off x="359750" y="6261793"/>
            <a:ext cx="436418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34" name="Google Shape;1134;p197"/>
          <p:cNvSpPr txBox="1"/>
          <p:nvPr/>
        </p:nvSpPr>
        <p:spPr>
          <a:xfrm>
            <a:off x="796168" y="6320950"/>
            <a:ext cx="647753" cy="32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‹#›</a:t>
            </a:fld>
            <a:endParaRPr sz="1200" b="0" i="0" dirty="0">
              <a:solidFill>
                <a:schemeClr val="dk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135" name="Google Shape;1135;p197"/>
          <p:cNvSpPr txBox="1"/>
          <p:nvPr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Slide</a:t>
            </a:r>
            <a:endParaRPr dirty="0"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27405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101190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9181273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-46619" y="0"/>
            <a:ext cx="3080083" cy="6858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</p:spTree>
    <p:extLst>
      <p:ext uri="{BB962C8B-B14F-4D97-AF65-F5344CB8AC3E}">
        <p14:creationId xmlns:p14="http://schemas.microsoft.com/office/powerpoint/2010/main" val="2109282831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904736" y="681908"/>
            <a:ext cx="3361037" cy="19624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7760044" y="681908"/>
            <a:ext cx="3361037" cy="19624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3904736" y="3523961"/>
            <a:ext cx="3361037" cy="19624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760044" y="3523961"/>
            <a:ext cx="3361037" cy="196243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5" name="Title 13">
            <a:extLst>
              <a:ext uri="{FF2B5EF4-FFF2-40B4-BE49-F238E27FC236}">
                <a16:creationId xmlns:a16="http://schemas.microsoft.com/office/drawing/2014/main" id="{501B2340-783A-4336-BFBD-ADBF586BB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7D706FD-84A9-4DEC-8590-24D0A20B74EA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54523E18-4971-447E-B1A0-9A40529F6800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C247BD-38A9-443C-B5E1-BFD890D869B0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286920783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3027404" y="0"/>
            <a:ext cx="9164595" cy="3129106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847304" y="3176699"/>
            <a:ext cx="951870" cy="951870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913474" y="3176699"/>
            <a:ext cx="951870" cy="951870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2" name="Title 13">
            <a:extLst>
              <a:ext uri="{FF2B5EF4-FFF2-40B4-BE49-F238E27FC236}">
                <a16:creationId xmlns:a16="http://schemas.microsoft.com/office/drawing/2014/main" id="{DBDC0434-866B-40E0-9FCE-BE83EA104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9B59023-7A3E-4486-BED2-3B67E892A746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CF11F07C-9B80-4145-91F2-A9CD6A1CD74B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751581-586B-474A-8E4D-2135FB61EE3F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1849254288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47622" y="1"/>
            <a:ext cx="9144377" cy="3934046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Title 13">
            <a:extLst>
              <a:ext uri="{FF2B5EF4-FFF2-40B4-BE49-F238E27FC236}">
                <a16:creationId xmlns:a16="http://schemas.microsoft.com/office/drawing/2014/main" id="{73E8D2B9-332A-41DB-887A-1689E872A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68AA3F8-7CC9-4387-B7B6-D87790E8709C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D0C8B81-24EF-4EC2-BEA0-21C968230DE3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CD85F2-827A-4F01-B5EE-F119EEA3E4B7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402188778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047622" y="1"/>
            <a:ext cx="9144377" cy="2785729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Title 13">
            <a:extLst>
              <a:ext uri="{FF2B5EF4-FFF2-40B4-BE49-F238E27FC236}">
                <a16:creationId xmlns:a16="http://schemas.microsoft.com/office/drawing/2014/main" id="{E96C6012-2BF3-4599-8E6B-2F9B0CEEE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1EAB846-DD84-4EB6-A5F3-D92B10D9D2A6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21AB3B62-89EA-4D21-95BC-60A376805F16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AF0B60-4594-4A7B-A560-650EB7AD68E8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980929240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5"/>
          <p:cNvSpPr txBox="1">
            <a:spLocks/>
          </p:cNvSpPr>
          <p:nvPr userDrawn="1"/>
        </p:nvSpPr>
        <p:spPr>
          <a:xfrm>
            <a:off x="1025561" y="615829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400" b="0" i="0" smtClean="0">
                <a:solidFill>
                  <a:srgbClr val="FFFFFF"/>
                </a:solidFill>
                <a:latin typeface="Bebas Neue" charset="0"/>
                <a:ea typeface="Bebas Neue" charset="0"/>
                <a:cs typeface="Bebas Neue" charset="0"/>
              </a:rPr>
              <a:pPr algn="l"/>
              <a:t>‹#›</a:t>
            </a:fld>
            <a:endParaRPr lang="en-US" sz="1400" b="0" i="0" dirty="0">
              <a:solidFill>
                <a:srgbClr val="FFFFFF"/>
              </a:solidFill>
              <a:latin typeface="Bebas Neue" charset="0"/>
              <a:ea typeface="Bebas Neue" charset="0"/>
              <a:cs typeface="Bebas Neue" charset="0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602673" y="6168550"/>
            <a:ext cx="5982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0" dirty="0">
                <a:solidFill>
                  <a:srgbClr val="FFFFFF"/>
                </a:solidFill>
                <a:latin typeface="Bebas Neue" charset="0"/>
                <a:ea typeface="Bebas Neue" charset="0"/>
                <a:cs typeface="Bebas Neue" charset="0"/>
              </a:rPr>
              <a:t>Slide  /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299168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5398953" y="1701235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1188391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3293672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5398953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7504234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9609515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A396F2B-0BF9-4740-A759-38061EFE78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4735"/>
          <a:stretch/>
        </p:blipFill>
        <p:spPr>
          <a:xfrm>
            <a:off x="10906111" y="222088"/>
            <a:ext cx="1099550" cy="419750"/>
          </a:xfrm>
          <a:prstGeom prst="rect">
            <a:avLst/>
          </a:prstGeom>
          <a:effectLst/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B010EB7-4A0C-4B09-BB67-D5DF2528DE00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DEE33A11-C485-464E-A746-B4E18C68663A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C6689A0-2494-4EC0-AE0A-B98221AC8045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  <p:sp>
        <p:nvSpPr>
          <p:cNvPr id="24" name="Title 13">
            <a:extLst>
              <a:ext uri="{FF2B5EF4-FFF2-40B4-BE49-F238E27FC236}">
                <a16:creationId xmlns:a16="http://schemas.microsoft.com/office/drawing/2014/main" id="{72FAF24C-99FD-4F39-BD25-41818F9D7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8580"/>
            <a:ext cx="9485290" cy="494380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32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97540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5398953" y="1194608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2711509" y="3250294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1709227" y="472202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4050983" y="472202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8253665" y="3250294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7251383" y="472202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593139" y="472202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632804B-315A-4AAE-9732-30578483CA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21"/>
          <a:stretch/>
        </p:blipFill>
        <p:spPr>
          <a:xfrm>
            <a:off x="10906111" y="222088"/>
            <a:ext cx="1099550" cy="410958"/>
          </a:xfrm>
          <a:prstGeom prst="rect">
            <a:avLst/>
          </a:prstGeom>
          <a:effectLst/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D0250AC-D89D-4A54-80FA-E3D6ED6E696D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A76804B6-B677-45D2-8A57-6FAB0F4A7B92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C006A8F-F090-478E-90D9-FD69BBF3D8F4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768370842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1789" y="1"/>
            <a:ext cx="11448422" cy="6363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1709227" y="78564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4050983" y="78564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1709227" y="2608869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4050983" y="2608869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1709227" y="4432093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050983" y="4432093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1" hasCustomPrompt="1"/>
          </p:nvPr>
        </p:nvSpPr>
        <p:spPr>
          <a:xfrm>
            <a:off x="7251383" y="78564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2" hasCustomPrompt="1"/>
          </p:nvPr>
        </p:nvSpPr>
        <p:spPr>
          <a:xfrm>
            <a:off x="7251383" y="2608869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23" hasCustomPrompt="1"/>
          </p:nvPr>
        </p:nvSpPr>
        <p:spPr>
          <a:xfrm>
            <a:off x="9593139" y="2608869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B370F24-0521-4F5D-990D-79748840E9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8307"/>
          <a:stretch/>
        </p:blipFill>
        <p:spPr>
          <a:xfrm>
            <a:off x="10906111" y="222088"/>
            <a:ext cx="1099550" cy="402166"/>
          </a:xfrm>
          <a:prstGeom prst="rect">
            <a:avLst/>
          </a:prstGeom>
          <a:effectLst/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E96ACE4-014B-4D5D-90EC-21B0DB75886B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FA383C50-03A5-4B14-9F8D-69A11317B51B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2B10095-E5A6-4D23-A328-13526E350808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711400103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4034109" y="1684531"/>
            <a:ext cx="1686296" cy="1686296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29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709447" y="1684531"/>
            <a:ext cx="1686296" cy="1686296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9410002" y="1684531"/>
            <a:ext cx="1686296" cy="1686296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5" name="Title 13">
            <a:extLst>
              <a:ext uri="{FF2B5EF4-FFF2-40B4-BE49-F238E27FC236}">
                <a16:creationId xmlns:a16="http://schemas.microsoft.com/office/drawing/2014/main" id="{C9808DBF-4336-4F55-A95B-D91879727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50" y="3239481"/>
            <a:ext cx="2556163" cy="217025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B1D603-1FB9-4FEB-9973-EC353E476F19}"/>
              </a:ext>
            </a:extLst>
          </p:cNvPr>
          <p:cNvCxnSpPr/>
          <p:nvPr userDrawn="1"/>
        </p:nvCxnSpPr>
        <p:spPr>
          <a:xfrm>
            <a:off x="359750" y="6261793"/>
            <a:ext cx="43641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D77CF990-AF79-4A67-96A6-8DB7A92CCAED}"/>
              </a:ext>
            </a:extLst>
          </p:cNvPr>
          <p:cNvSpPr txBox="1">
            <a:spLocks/>
          </p:cNvSpPr>
          <p:nvPr userDrawn="1"/>
        </p:nvSpPr>
        <p:spPr>
          <a:xfrm>
            <a:off x="796168" y="6320950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b="0" i="0" smtClean="0">
                <a:solidFill>
                  <a:schemeClr val="tx1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pPr algn="l"/>
              <a:t>‹#›</a:t>
            </a:fld>
            <a:endParaRPr lang="en-US" sz="1200" b="0" i="0" dirty="0">
              <a:solidFill>
                <a:schemeClr val="tx1"/>
              </a:solidFill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FAEC93-7109-45AC-BB5C-3C7F9B43DA11}"/>
              </a:ext>
            </a:extLst>
          </p:cNvPr>
          <p:cNvSpPr txBox="1"/>
          <p:nvPr userDrawn="1"/>
        </p:nvSpPr>
        <p:spPr>
          <a:xfrm>
            <a:off x="276623" y="6341270"/>
            <a:ext cx="545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dirty="0"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1089766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64.xml"/><Relationship Id="rId26" Type="http://schemas.openxmlformats.org/officeDocument/2006/relationships/slideLayout" Target="../slideLayouts/slideLayout72.xml"/><Relationship Id="rId3" Type="http://schemas.openxmlformats.org/officeDocument/2006/relationships/slideLayout" Target="../slideLayouts/slideLayout49.xml"/><Relationship Id="rId21" Type="http://schemas.openxmlformats.org/officeDocument/2006/relationships/slideLayout" Target="../slideLayouts/slideLayout67.xml"/><Relationship Id="rId34" Type="http://schemas.openxmlformats.org/officeDocument/2006/relationships/slideLayout" Target="../slideLayouts/slideLayout80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71.xml"/><Relationship Id="rId33" Type="http://schemas.openxmlformats.org/officeDocument/2006/relationships/slideLayout" Target="../slideLayouts/slideLayout79.xml"/><Relationship Id="rId2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62.xml"/><Relationship Id="rId20" Type="http://schemas.openxmlformats.org/officeDocument/2006/relationships/slideLayout" Target="../slideLayouts/slideLayout66.xml"/><Relationship Id="rId29" Type="http://schemas.openxmlformats.org/officeDocument/2006/relationships/slideLayout" Target="../slideLayouts/slideLayout75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24" Type="http://schemas.openxmlformats.org/officeDocument/2006/relationships/slideLayout" Target="../slideLayouts/slideLayout70.xml"/><Relationship Id="rId32" Type="http://schemas.openxmlformats.org/officeDocument/2006/relationships/slideLayout" Target="../slideLayouts/slideLayout78.xml"/><Relationship Id="rId5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9.xml"/><Relationship Id="rId28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56.xml"/><Relationship Id="rId19" Type="http://schemas.openxmlformats.org/officeDocument/2006/relationships/slideLayout" Target="../slideLayouts/slideLayout65.xml"/><Relationship Id="rId31" Type="http://schemas.openxmlformats.org/officeDocument/2006/relationships/slideLayout" Target="../slideLayouts/slideLayout77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60.xml"/><Relationship Id="rId22" Type="http://schemas.openxmlformats.org/officeDocument/2006/relationships/slideLayout" Target="../slideLayouts/slideLayout68.xml"/><Relationship Id="rId27" Type="http://schemas.openxmlformats.org/officeDocument/2006/relationships/slideLayout" Target="../slideLayouts/slideLayout73.xml"/><Relationship Id="rId30" Type="http://schemas.openxmlformats.org/officeDocument/2006/relationships/slideLayout" Target="../slideLayouts/slideLayout76.xml"/><Relationship Id="rId35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8.xml"/><Relationship Id="rId13" Type="http://schemas.openxmlformats.org/officeDocument/2006/relationships/slideLayout" Target="../slideLayouts/slideLayout93.xml"/><Relationship Id="rId18" Type="http://schemas.openxmlformats.org/officeDocument/2006/relationships/slideLayout" Target="../slideLayouts/slideLayout98.xml"/><Relationship Id="rId26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83.xml"/><Relationship Id="rId21" Type="http://schemas.openxmlformats.org/officeDocument/2006/relationships/slideLayout" Target="../slideLayouts/slideLayout101.xml"/><Relationship Id="rId34" Type="http://schemas.openxmlformats.org/officeDocument/2006/relationships/theme" Target="../theme/theme4.xml"/><Relationship Id="rId7" Type="http://schemas.openxmlformats.org/officeDocument/2006/relationships/slideLayout" Target="../slideLayouts/slideLayout87.xml"/><Relationship Id="rId12" Type="http://schemas.openxmlformats.org/officeDocument/2006/relationships/slideLayout" Target="../slideLayouts/slideLayout92.xml"/><Relationship Id="rId17" Type="http://schemas.openxmlformats.org/officeDocument/2006/relationships/slideLayout" Target="../slideLayouts/slideLayout97.xml"/><Relationship Id="rId25" Type="http://schemas.openxmlformats.org/officeDocument/2006/relationships/slideLayout" Target="../slideLayouts/slideLayout105.xml"/><Relationship Id="rId33" Type="http://schemas.openxmlformats.org/officeDocument/2006/relationships/slideLayout" Target="../slideLayouts/slideLayout113.xml"/><Relationship Id="rId2" Type="http://schemas.openxmlformats.org/officeDocument/2006/relationships/slideLayout" Target="../slideLayouts/slideLayout82.xml"/><Relationship Id="rId16" Type="http://schemas.openxmlformats.org/officeDocument/2006/relationships/slideLayout" Target="../slideLayouts/slideLayout96.xml"/><Relationship Id="rId20" Type="http://schemas.openxmlformats.org/officeDocument/2006/relationships/slideLayout" Target="../slideLayouts/slideLayout100.xml"/><Relationship Id="rId29" Type="http://schemas.openxmlformats.org/officeDocument/2006/relationships/slideLayout" Target="../slideLayouts/slideLayout109.xml"/><Relationship Id="rId1" Type="http://schemas.openxmlformats.org/officeDocument/2006/relationships/slideLayout" Target="../slideLayouts/slideLayout81.xml"/><Relationship Id="rId6" Type="http://schemas.openxmlformats.org/officeDocument/2006/relationships/slideLayout" Target="../slideLayouts/slideLayout86.xml"/><Relationship Id="rId11" Type="http://schemas.openxmlformats.org/officeDocument/2006/relationships/slideLayout" Target="../slideLayouts/slideLayout91.xml"/><Relationship Id="rId24" Type="http://schemas.openxmlformats.org/officeDocument/2006/relationships/slideLayout" Target="../slideLayouts/slideLayout104.xml"/><Relationship Id="rId32" Type="http://schemas.openxmlformats.org/officeDocument/2006/relationships/slideLayout" Target="../slideLayouts/slideLayout112.xml"/><Relationship Id="rId5" Type="http://schemas.openxmlformats.org/officeDocument/2006/relationships/slideLayout" Target="../slideLayouts/slideLayout85.xml"/><Relationship Id="rId15" Type="http://schemas.openxmlformats.org/officeDocument/2006/relationships/slideLayout" Target="../slideLayouts/slideLayout95.xml"/><Relationship Id="rId23" Type="http://schemas.openxmlformats.org/officeDocument/2006/relationships/slideLayout" Target="../slideLayouts/slideLayout103.xml"/><Relationship Id="rId28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90.xml"/><Relationship Id="rId19" Type="http://schemas.openxmlformats.org/officeDocument/2006/relationships/slideLayout" Target="../slideLayouts/slideLayout99.xml"/><Relationship Id="rId31" Type="http://schemas.openxmlformats.org/officeDocument/2006/relationships/slideLayout" Target="../slideLayouts/slideLayout111.xml"/><Relationship Id="rId4" Type="http://schemas.openxmlformats.org/officeDocument/2006/relationships/slideLayout" Target="../slideLayouts/slideLayout84.xml"/><Relationship Id="rId9" Type="http://schemas.openxmlformats.org/officeDocument/2006/relationships/slideLayout" Target="../slideLayouts/slideLayout89.xml"/><Relationship Id="rId14" Type="http://schemas.openxmlformats.org/officeDocument/2006/relationships/slideLayout" Target="../slideLayouts/slideLayout94.xml"/><Relationship Id="rId22" Type="http://schemas.openxmlformats.org/officeDocument/2006/relationships/slideLayout" Target="../slideLayouts/slideLayout102.xml"/><Relationship Id="rId27" Type="http://schemas.openxmlformats.org/officeDocument/2006/relationships/slideLayout" Target="../slideLayouts/slideLayout107.xml"/><Relationship Id="rId30" Type="http://schemas.openxmlformats.org/officeDocument/2006/relationships/slideLayout" Target="../slideLayouts/slideLayout1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826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  <p:sldLayoutId id="2147483846" r:id="rId18"/>
    <p:sldLayoutId id="2147483847" r:id="rId19"/>
    <p:sldLayoutId id="2147483848" r:id="rId20"/>
    <p:sldLayoutId id="2147483849" r:id="rId21"/>
    <p:sldLayoutId id="2147483850" r:id="rId22"/>
    <p:sldLayoutId id="2147483851" r:id="rId23"/>
    <p:sldLayoutId id="2147483852" r:id="rId24"/>
    <p:sldLayoutId id="2147483853" r:id="rId25"/>
    <p:sldLayoutId id="2147483854" r:id="rId26"/>
    <p:sldLayoutId id="2147483855" r:id="rId27"/>
    <p:sldLayoutId id="2147483856" r:id="rId28"/>
    <p:sldLayoutId id="2147483857" r:id="rId29"/>
    <p:sldLayoutId id="2147483858" r:id="rId30"/>
    <p:sldLayoutId id="2147483859" r:id="rId31"/>
    <p:sldLayoutId id="2147483860" r:id="rId32"/>
    <p:sldLayoutId id="2147483861" r:id="rId3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346DDA-BD79-445F-9709-FB387BF16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2ECB4C-16E8-4C2D-AC88-0503C7AA8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34478-0DCF-4858-B995-505A6E42BD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BEED64-BE45-4B15-A0D1-F9C7762520B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0E4F25-5F4E-43F9-992F-6C9254D8EC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AF0471-C01D-4E50-B5B0-ECEFC35C7D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93F215-94EA-47DE-96A6-B1255B27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412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  <p:sldLayoutId id="2147483907" r:id="rId2"/>
    <p:sldLayoutId id="2147483908" r:id="rId3"/>
    <p:sldLayoutId id="2147483909" r:id="rId4"/>
    <p:sldLayoutId id="2147483910" r:id="rId5"/>
    <p:sldLayoutId id="2147483911" r:id="rId6"/>
    <p:sldLayoutId id="2147483912" r:id="rId7"/>
    <p:sldLayoutId id="2147483913" r:id="rId8"/>
    <p:sldLayoutId id="2147483914" r:id="rId9"/>
    <p:sldLayoutId id="2147483915" r:id="rId10"/>
    <p:sldLayoutId id="2147483916" r:id="rId11"/>
    <p:sldLayoutId id="2147483917" r:id="rId12"/>
    <p:sldLayoutId id="214748391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9653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  <p:sldLayoutId id="2147483934" r:id="rId12"/>
    <p:sldLayoutId id="2147483935" r:id="rId13"/>
    <p:sldLayoutId id="2147483936" r:id="rId14"/>
    <p:sldLayoutId id="2147483937" r:id="rId15"/>
    <p:sldLayoutId id="2147483938" r:id="rId16"/>
    <p:sldLayoutId id="2147483940" r:id="rId17"/>
    <p:sldLayoutId id="2147483941" r:id="rId18"/>
    <p:sldLayoutId id="2147483942" r:id="rId19"/>
    <p:sldLayoutId id="2147483943" r:id="rId20"/>
    <p:sldLayoutId id="2147483944" r:id="rId21"/>
    <p:sldLayoutId id="2147483945" r:id="rId22"/>
    <p:sldLayoutId id="2147483946" r:id="rId23"/>
    <p:sldLayoutId id="2147483947" r:id="rId24"/>
    <p:sldLayoutId id="2147483948" r:id="rId25"/>
    <p:sldLayoutId id="2147483949" r:id="rId26"/>
    <p:sldLayoutId id="2147483950" r:id="rId27"/>
    <p:sldLayoutId id="2147483951" r:id="rId28"/>
    <p:sldLayoutId id="2147483952" r:id="rId29"/>
    <p:sldLayoutId id="2147483953" r:id="rId30"/>
    <p:sldLayoutId id="2147483954" r:id="rId31"/>
    <p:sldLayoutId id="2147483955" r:id="rId32"/>
    <p:sldLayoutId id="2147483956" r:id="rId33"/>
    <p:sldLayoutId id="2147483957" r:id="rId3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raphic 16">
            <a:extLst>
              <a:ext uri="{FF2B5EF4-FFF2-40B4-BE49-F238E27FC236}">
                <a16:creationId xmlns:a16="http://schemas.microsoft.com/office/drawing/2014/main" id="{64550E38-DE45-4718-975F-D5A8AE5E38BB}"/>
              </a:ext>
            </a:extLst>
          </p:cNvPr>
          <p:cNvSpPr>
            <a:spLocks noChangeAspect="1"/>
          </p:cNvSpPr>
          <p:nvPr userDrawn="1"/>
        </p:nvSpPr>
        <p:spPr>
          <a:xfrm>
            <a:off x="10492830" y="110790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A4616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139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1" r:id="rId1"/>
    <p:sldLayoutId id="2147484032" r:id="rId2"/>
    <p:sldLayoutId id="2147484033" r:id="rId3"/>
    <p:sldLayoutId id="2147484035" r:id="rId4"/>
    <p:sldLayoutId id="2147484036" r:id="rId5"/>
    <p:sldLayoutId id="2147484037" r:id="rId6"/>
    <p:sldLayoutId id="2147484038" r:id="rId7"/>
    <p:sldLayoutId id="2147484039" r:id="rId8"/>
    <p:sldLayoutId id="2147484040" r:id="rId9"/>
    <p:sldLayoutId id="2147484041" r:id="rId10"/>
    <p:sldLayoutId id="2147484042" r:id="rId11"/>
    <p:sldLayoutId id="2147484043" r:id="rId12"/>
    <p:sldLayoutId id="2147484044" r:id="rId13"/>
    <p:sldLayoutId id="2147484045" r:id="rId14"/>
    <p:sldLayoutId id="2147484047" r:id="rId15"/>
    <p:sldLayoutId id="2147484048" r:id="rId16"/>
    <p:sldLayoutId id="2147484049" r:id="rId17"/>
    <p:sldLayoutId id="2147484050" r:id="rId18"/>
    <p:sldLayoutId id="2147484051" r:id="rId19"/>
    <p:sldLayoutId id="2147484052" r:id="rId20"/>
    <p:sldLayoutId id="2147484053" r:id="rId21"/>
    <p:sldLayoutId id="2147484054" r:id="rId22"/>
    <p:sldLayoutId id="2147484055" r:id="rId23"/>
    <p:sldLayoutId id="2147484056" r:id="rId24"/>
    <p:sldLayoutId id="2147484057" r:id="rId25"/>
    <p:sldLayoutId id="2147484058" r:id="rId26"/>
    <p:sldLayoutId id="2147484059" r:id="rId27"/>
    <p:sldLayoutId id="2147484060" r:id="rId28"/>
    <p:sldLayoutId id="2147484061" r:id="rId29"/>
    <p:sldLayoutId id="2147484062" r:id="rId30"/>
    <p:sldLayoutId id="2147484063" r:id="rId31"/>
    <p:sldLayoutId id="2147484064" r:id="rId32"/>
    <p:sldLayoutId id="2147484065" r:id="rId3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5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5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5.xml"/><Relationship Id="rId5" Type="http://schemas.openxmlformats.org/officeDocument/2006/relationships/image" Target="../media/image1.png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5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4BD25A16-E524-4F4E-9BD0-78CB20F1678B}"/>
              </a:ext>
            </a:extLst>
          </p:cNvPr>
          <p:cNvGrpSpPr/>
          <p:nvPr/>
        </p:nvGrpSpPr>
        <p:grpSpPr>
          <a:xfrm>
            <a:off x="6068649" y="0"/>
            <a:ext cx="6120176" cy="6861178"/>
            <a:chOff x="6068650" y="0"/>
            <a:chExt cx="6120176" cy="6861178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404EB9C-BA00-418C-BEAD-8D34E6C4FDA8}"/>
                </a:ext>
              </a:extLst>
            </p:cNvPr>
            <p:cNvSpPr/>
            <p:nvPr userDrawn="1"/>
          </p:nvSpPr>
          <p:spPr>
            <a:xfrm>
              <a:off x="6094413" y="0"/>
              <a:ext cx="6094413" cy="6861178"/>
            </a:xfrm>
            <a:prstGeom prst="rect">
              <a:avLst/>
            </a:prstGeom>
            <a:solidFill>
              <a:srgbClr val="DFE3E3"/>
            </a:solidFill>
            <a:ln w="9525" cap="flat" cmpd="sng" algn="ctr">
              <a:noFill/>
              <a:prstDash val="solid"/>
            </a:ln>
            <a:effectLst/>
          </p:spPr>
          <p:txBody>
            <a:bodyPr lIns="0" tIns="0" rIns="0" bIns="0" rtlCol="0" anchor="ctr" anchorCtr="0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pic>
          <p:nvPicPr>
            <p:cNvPr id="27" name="Graphic 26">
              <a:extLst>
                <a:ext uri="{FF2B5EF4-FFF2-40B4-BE49-F238E27FC236}">
                  <a16:creationId xmlns:a16="http://schemas.microsoft.com/office/drawing/2014/main" id="{F20494BE-97F0-48B5-9D30-87BF0595920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-1" r="440"/>
            <a:stretch/>
          </p:blipFill>
          <p:spPr>
            <a:xfrm>
              <a:off x="6068650" y="986"/>
              <a:ext cx="6120172" cy="6860192"/>
            </a:xfrm>
            <a:prstGeom prst="rect">
              <a:avLst/>
            </a:prstGeom>
          </p:spPr>
        </p:pic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5C3AB59-1F2B-45F5-8B6D-F3B03017A473}"/>
                </a:ext>
              </a:extLst>
            </p:cNvPr>
            <p:cNvGrpSpPr/>
            <p:nvPr userDrawn="1"/>
          </p:nvGrpSpPr>
          <p:grpSpPr>
            <a:xfrm>
              <a:off x="6333156" y="0"/>
              <a:ext cx="5855670" cy="6858000"/>
              <a:chOff x="6333156" y="0"/>
              <a:chExt cx="5855670" cy="6858000"/>
            </a:xfrm>
            <a:solidFill>
              <a:srgbClr val="FFFFFF"/>
            </a:solidFill>
          </p:grpSpPr>
          <p:sp>
            <p:nvSpPr>
              <p:cNvPr id="29" name="Freeform: Shape 17">
                <a:extLst>
                  <a:ext uri="{FF2B5EF4-FFF2-40B4-BE49-F238E27FC236}">
                    <a16:creationId xmlns:a16="http://schemas.microsoft.com/office/drawing/2014/main" id="{D4AC92E6-70FC-4B30-B950-8962ABDE190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415116" y="3"/>
                <a:ext cx="1059710" cy="1030447"/>
              </a:xfrm>
              <a:custGeom>
                <a:avLst/>
                <a:gdLst>
                  <a:gd name="connsiteX0" fmla="*/ 0 w 1059710"/>
                  <a:gd name="connsiteY0" fmla="*/ 0 h 1030447"/>
                  <a:gd name="connsiteX1" fmla="*/ 530730 w 1059710"/>
                  <a:gd name="connsiteY1" fmla="*/ 0 h 1030447"/>
                  <a:gd name="connsiteX2" fmla="*/ 538263 w 1059710"/>
                  <a:gd name="connsiteY2" fmla="*/ 74726 h 1030447"/>
                  <a:gd name="connsiteX3" fmla="*/ 1059710 w 1059710"/>
                  <a:gd name="connsiteY3" fmla="*/ 499718 h 1030447"/>
                  <a:gd name="connsiteX4" fmla="*/ 1059710 w 1059710"/>
                  <a:gd name="connsiteY4" fmla="*/ 1030447 h 1030447"/>
                  <a:gd name="connsiteX5" fmla="*/ 18316 w 1059710"/>
                  <a:gd name="connsiteY5" fmla="*/ 181687 h 1030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59710" h="1030447">
                    <a:moveTo>
                      <a:pt x="0" y="0"/>
                    </a:moveTo>
                    <a:lnTo>
                      <a:pt x="530730" y="0"/>
                    </a:lnTo>
                    <a:lnTo>
                      <a:pt x="538263" y="74726"/>
                    </a:lnTo>
                    <a:cubicBezTo>
                      <a:pt x="587894" y="317268"/>
                      <a:pt x="802496" y="499718"/>
                      <a:pt x="1059710" y="499718"/>
                    </a:cubicBezTo>
                    <a:lnTo>
                      <a:pt x="1059710" y="1030447"/>
                    </a:lnTo>
                    <a:cubicBezTo>
                      <a:pt x="546021" y="1030447"/>
                      <a:pt x="117435" y="666073"/>
                      <a:pt x="18316" y="181687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0" name="Freeform: Shape 21">
                <a:extLst>
                  <a:ext uri="{FF2B5EF4-FFF2-40B4-BE49-F238E27FC236}">
                    <a16:creationId xmlns:a16="http://schemas.microsoft.com/office/drawing/2014/main" id="{D3BA2B80-4FD6-481C-9B5B-6737165A371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33156" y="499015"/>
                <a:ext cx="531436" cy="531432"/>
              </a:xfrm>
              <a:custGeom>
                <a:avLst/>
                <a:gdLst>
                  <a:gd name="connsiteX0" fmla="*/ 265718 w 531436"/>
                  <a:gd name="connsiteY0" fmla="*/ 0 h 531432"/>
                  <a:gd name="connsiteX1" fmla="*/ 531436 w 531436"/>
                  <a:gd name="connsiteY1" fmla="*/ 265716 h 531432"/>
                  <a:gd name="connsiteX2" fmla="*/ 265718 w 531436"/>
                  <a:gd name="connsiteY2" fmla="*/ 531432 h 531432"/>
                  <a:gd name="connsiteX3" fmla="*/ 0 w 531436"/>
                  <a:gd name="connsiteY3" fmla="*/ 265716 h 531432"/>
                  <a:gd name="connsiteX4" fmla="*/ 265718 w 531436"/>
                  <a:gd name="connsiteY4" fmla="*/ 0 h 5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436" h="531432">
                    <a:moveTo>
                      <a:pt x="265718" y="0"/>
                    </a:moveTo>
                    <a:cubicBezTo>
                      <a:pt x="412470" y="0"/>
                      <a:pt x="531436" y="118965"/>
                      <a:pt x="531436" y="265716"/>
                    </a:cubicBezTo>
                    <a:cubicBezTo>
                      <a:pt x="531436" y="412467"/>
                      <a:pt x="412470" y="531432"/>
                      <a:pt x="265718" y="531432"/>
                    </a:cubicBezTo>
                    <a:cubicBezTo>
                      <a:pt x="118966" y="531432"/>
                      <a:pt x="0" y="412467"/>
                      <a:pt x="0" y="265716"/>
                    </a:cubicBezTo>
                    <a:cubicBezTo>
                      <a:pt x="0" y="118965"/>
                      <a:pt x="118966" y="0"/>
                      <a:pt x="265718" y="0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1" name="Freeform: Shape 22">
                <a:extLst>
                  <a:ext uri="{FF2B5EF4-FFF2-40B4-BE49-F238E27FC236}">
                    <a16:creationId xmlns:a16="http://schemas.microsoft.com/office/drawing/2014/main" id="{6160B872-14DF-4E0E-B5BF-4E3BC7F7DB8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015846" y="1"/>
                <a:ext cx="530877" cy="1297373"/>
              </a:xfrm>
              <a:custGeom>
                <a:avLst/>
                <a:gdLst>
                  <a:gd name="connsiteX0" fmla="*/ 0 w 530877"/>
                  <a:gd name="connsiteY0" fmla="*/ 0 h 1297373"/>
                  <a:gd name="connsiteX1" fmla="*/ 530877 w 530877"/>
                  <a:gd name="connsiteY1" fmla="*/ 0 h 1297373"/>
                  <a:gd name="connsiteX2" fmla="*/ 530877 w 530877"/>
                  <a:gd name="connsiteY2" fmla="*/ 1297373 h 1297373"/>
                  <a:gd name="connsiteX3" fmla="*/ 0 w 530877"/>
                  <a:gd name="connsiteY3" fmla="*/ 1297373 h 1297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297373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297373"/>
                    </a:lnTo>
                    <a:lnTo>
                      <a:pt x="0" y="1297373"/>
                    </a:lnTo>
                    <a:close/>
                  </a:path>
                </a:pathLst>
              </a:custGeom>
              <a:solidFill>
                <a:srgbClr val="FA4616"/>
              </a:solidFill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2" name="Freeform: Shape 23">
                <a:extLst>
                  <a:ext uri="{FF2B5EF4-FFF2-40B4-BE49-F238E27FC236}">
                    <a16:creationId xmlns:a16="http://schemas.microsoft.com/office/drawing/2014/main" id="{79502B06-AE4B-47C4-9681-08B9ED72DC7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62965" y="0"/>
                <a:ext cx="1825857" cy="1030511"/>
              </a:xfrm>
              <a:custGeom>
                <a:avLst/>
                <a:gdLst>
                  <a:gd name="connsiteX0" fmla="*/ 0 w 1825857"/>
                  <a:gd name="connsiteY0" fmla="*/ 0 h 1030511"/>
                  <a:gd name="connsiteX1" fmla="*/ 530728 w 1825857"/>
                  <a:gd name="connsiteY1" fmla="*/ 0 h 1030511"/>
                  <a:gd name="connsiteX2" fmla="*/ 538268 w 1825857"/>
                  <a:gd name="connsiteY2" fmla="*/ 74789 h 1030511"/>
                  <a:gd name="connsiteX3" fmla="*/ 1059716 w 1825857"/>
                  <a:gd name="connsiteY3" fmla="*/ 499781 h 1030511"/>
                  <a:gd name="connsiteX4" fmla="*/ 1581162 w 1825857"/>
                  <a:gd name="connsiteY4" fmla="*/ 74789 h 1030511"/>
                  <a:gd name="connsiteX5" fmla="*/ 1588702 w 1825857"/>
                  <a:gd name="connsiteY5" fmla="*/ 0 h 1030511"/>
                  <a:gd name="connsiteX6" fmla="*/ 1825857 w 1825857"/>
                  <a:gd name="connsiteY6" fmla="*/ 0 h 1030511"/>
                  <a:gd name="connsiteX7" fmla="*/ 1825857 w 1825857"/>
                  <a:gd name="connsiteY7" fmla="*/ 703222 h 1030511"/>
                  <a:gd name="connsiteX8" fmla="*/ 1811362 w 1825857"/>
                  <a:gd name="connsiteY8" fmla="*/ 719168 h 1030511"/>
                  <a:gd name="connsiteX9" fmla="*/ 1059716 w 1825857"/>
                  <a:gd name="connsiteY9" fmla="*/ 1030511 h 1030511"/>
                  <a:gd name="connsiteX10" fmla="*/ 18322 w 1825857"/>
                  <a:gd name="connsiteY10" fmla="*/ 181750 h 10305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825857" h="1030511">
                    <a:moveTo>
                      <a:pt x="0" y="0"/>
                    </a:moveTo>
                    <a:lnTo>
                      <a:pt x="530728" y="0"/>
                    </a:lnTo>
                    <a:lnTo>
                      <a:pt x="538268" y="74789"/>
                    </a:lnTo>
                    <a:cubicBezTo>
                      <a:pt x="587899" y="317331"/>
                      <a:pt x="802501" y="499781"/>
                      <a:pt x="1059716" y="499781"/>
                    </a:cubicBezTo>
                    <a:cubicBezTo>
                      <a:pt x="1316929" y="499781"/>
                      <a:pt x="1531531" y="317331"/>
                      <a:pt x="1581162" y="74789"/>
                    </a:cubicBezTo>
                    <a:lnTo>
                      <a:pt x="1588702" y="0"/>
                    </a:lnTo>
                    <a:lnTo>
                      <a:pt x="1825857" y="0"/>
                    </a:lnTo>
                    <a:lnTo>
                      <a:pt x="1825857" y="703222"/>
                    </a:lnTo>
                    <a:lnTo>
                      <a:pt x="1811362" y="719168"/>
                    </a:lnTo>
                    <a:cubicBezTo>
                      <a:pt x="1619000" y="911532"/>
                      <a:pt x="1353252" y="1030511"/>
                      <a:pt x="1059716" y="1030511"/>
                    </a:cubicBezTo>
                    <a:cubicBezTo>
                      <a:pt x="546026" y="1030511"/>
                      <a:pt x="117442" y="666137"/>
                      <a:pt x="18322" y="181750"/>
                    </a:cubicBezTo>
                    <a:close/>
                  </a:path>
                </a:pathLst>
              </a:custGeom>
              <a:grpFill/>
            </p:spPr>
            <p:txBody>
              <a:bodyPr vert="horz" wrap="square" lIns="0" tIns="0" rIns="0" bIns="0" rtlCol="0" anchor="b" anchorCtr="0">
                <a:noAutofit/>
              </a:bodyPr>
              <a:lstStyle>
                <a:lvl1pPr marL="0" indent="0" algn="l" defTabSz="4572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500" b="1" kern="1200" spc="-30" baseline="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Arial"/>
                  <a:buChar char="•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Lucida Grande"/>
                  <a:buChar char="-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Arial"/>
                  <a:buChar char="•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Lucida Grande"/>
                  <a:buChar char="-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1500" b="1" i="0" u="none" strike="noStrike" kern="1200" cap="none" spc="-3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1500" b="1" i="0" u="none" strike="noStrike" kern="1200" cap="none" spc="-3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3" name="Freeform: Shape 24">
                <a:extLst>
                  <a:ext uri="{FF2B5EF4-FFF2-40B4-BE49-F238E27FC236}">
                    <a16:creationId xmlns:a16="http://schemas.microsoft.com/office/drawing/2014/main" id="{C5FC5F93-CFEA-4F4C-AE07-DE14E02BFB0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48845" y="1564235"/>
                <a:ext cx="1597025" cy="530877"/>
              </a:xfrm>
              <a:custGeom>
                <a:avLst/>
                <a:gdLst>
                  <a:gd name="connsiteX0" fmla="*/ 0 w 1597025"/>
                  <a:gd name="connsiteY0" fmla="*/ 0 h 530877"/>
                  <a:gd name="connsiteX1" fmla="*/ 1597025 w 1597025"/>
                  <a:gd name="connsiteY1" fmla="*/ 0 h 530877"/>
                  <a:gd name="connsiteX2" fmla="*/ 1597025 w 1597025"/>
                  <a:gd name="connsiteY2" fmla="*/ 530877 h 530877"/>
                  <a:gd name="connsiteX3" fmla="*/ 0 w 1597025"/>
                  <a:gd name="connsiteY3" fmla="*/ 530877 h 530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97025" h="530877">
                    <a:moveTo>
                      <a:pt x="0" y="0"/>
                    </a:moveTo>
                    <a:lnTo>
                      <a:pt x="1597025" y="0"/>
                    </a:lnTo>
                    <a:lnTo>
                      <a:pt x="1597025" y="530877"/>
                    </a:lnTo>
                    <a:lnTo>
                      <a:pt x="0" y="530877"/>
                    </a:lnTo>
                    <a:close/>
                  </a:path>
                </a:pathLst>
              </a:custGeom>
              <a:grpFill/>
            </p:spPr>
            <p:txBody>
              <a:bodyPr vert="horz" wrap="square" lIns="0" tIns="0" rIns="0" bIns="0" rtlCol="0" anchor="t" anchorCtr="0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 baseline="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4" name="Freeform: Shape 25">
                <a:extLst>
                  <a:ext uri="{FF2B5EF4-FFF2-40B4-BE49-F238E27FC236}">
                    <a16:creationId xmlns:a16="http://schemas.microsoft.com/office/drawing/2014/main" id="{791C2904-7EA8-4268-8892-74389BD9CD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657948" y="1564235"/>
                <a:ext cx="530877" cy="1597025"/>
              </a:xfrm>
              <a:custGeom>
                <a:avLst/>
                <a:gdLst>
                  <a:gd name="connsiteX0" fmla="*/ 0 w 530877"/>
                  <a:gd name="connsiteY0" fmla="*/ 0 h 1597025"/>
                  <a:gd name="connsiteX1" fmla="*/ 530877 w 530877"/>
                  <a:gd name="connsiteY1" fmla="*/ 0 h 1597025"/>
                  <a:gd name="connsiteX2" fmla="*/ 530877 w 530877"/>
                  <a:gd name="connsiteY2" fmla="*/ 1597025 h 1597025"/>
                  <a:gd name="connsiteX3" fmla="*/ 0 w 530877"/>
                  <a:gd name="connsiteY3" fmla="*/ 1597025 h 1597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597025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597025"/>
                    </a:lnTo>
                    <a:lnTo>
                      <a:pt x="0" y="1597025"/>
                    </a:lnTo>
                    <a:close/>
                  </a:path>
                </a:pathLst>
              </a:custGeom>
              <a:grpFill/>
            </p:spPr>
            <p:txBody>
              <a:bodyPr vert="horz" wrap="square" lIns="0" tIns="0" rIns="0" bIns="0" rtlCol="0" anchor="t" anchorCtr="0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 baseline="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5" name="Freeform: Shape 26">
                <a:extLst>
                  <a:ext uri="{FF2B5EF4-FFF2-40B4-BE49-F238E27FC236}">
                    <a16:creationId xmlns:a16="http://schemas.microsoft.com/office/drawing/2014/main" id="{6DE85DB0-B244-4A7B-930E-A088C239F74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657949" y="4225925"/>
                <a:ext cx="530877" cy="1597025"/>
              </a:xfrm>
              <a:custGeom>
                <a:avLst/>
                <a:gdLst>
                  <a:gd name="connsiteX0" fmla="*/ 0 w 530877"/>
                  <a:gd name="connsiteY0" fmla="*/ 0 h 1597025"/>
                  <a:gd name="connsiteX1" fmla="*/ 530877 w 530877"/>
                  <a:gd name="connsiteY1" fmla="*/ 0 h 1597025"/>
                  <a:gd name="connsiteX2" fmla="*/ 530877 w 530877"/>
                  <a:gd name="connsiteY2" fmla="*/ 1597025 h 1597025"/>
                  <a:gd name="connsiteX3" fmla="*/ 0 w 530877"/>
                  <a:gd name="connsiteY3" fmla="*/ 1597025 h 1597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597025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597025"/>
                    </a:lnTo>
                    <a:lnTo>
                      <a:pt x="0" y="1597025"/>
                    </a:ln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6" name="Freeform: Shape 27">
                <a:extLst>
                  <a:ext uri="{FF2B5EF4-FFF2-40B4-BE49-F238E27FC236}">
                    <a16:creationId xmlns:a16="http://schemas.microsoft.com/office/drawing/2014/main" id="{D709032A-2A0E-4CCB-A475-6E4323FF7B2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540074" y="6327123"/>
                <a:ext cx="1597025" cy="530877"/>
              </a:xfrm>
              <a:custGeom>
                <a:avLst/>
                <a:gdLst>
                  <a:gd name="connsiteX0" fmla="*/ 0 w 1597025"/>
                  <a:gd name="connsiteY0" fmla="*/ 0 h 530877"/>
                  <a:gd name="connsiteX1" fmla="*/ 1597025 w 1597025"/>
                  <a:gd name="connsiteY1" fmla="*/ 0 h 530877"/>
                  <a:gd name="connsiteX2" fmla="*/ 1597025 w 1597025"/>
                  <a:gd name="connsiteY2" fmla="*/ 530877 h 530877"/>
                  <a:gd name="connsiteX3" fmla="*/ 0 w 1597025"/>
                  <a:gd name="connsiteY3" fmla="*/ 530877 h 530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97025" h="530877">
                    <a:moveTo>
                      <a:pt x="0" y="0"/>
                    </a:moveTo>
                    <a:lnTo>
                      <a:pt x="1597025" y="0"/>
                    </a:lnTo>
                    <a:lnTo>
                      <a:pt x="1597025" y="530877"/>
                    </a:lnTo>
                    <a:lnTo>
                      <a:pt x="0" y="530877"/>
                    </a:ln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7" name="Freeform: Shape 28">
                <a:extLst>
                  <a:ext uri="{FF2B5EF4-FFF2-40B4-BE49-F238E27FC236}">
                    <a16:creationId xmlns:a16="http://schemas.microsoft.com/office/drawing/2014/main" id="{A2C4940F-CFA0-4FDA-B5E8-B4ABBFBE3B1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612870" y="4754880"/>
                <a:ext cx="531436" cy="531432"/>
              </a:xfrm>
              <a:custGeom>
                <a:avLst/>
                <a:gdLst>
                  <a:gd name="connsiteX0" fmla="*/ 265718 w 531436"/>
                  <a:gd name="connsiteY0" fmla="*/ 0 h 531432"/>
                  <a:gd name="connsiteX1" fmla="*/ 531436 w 531436"/>
                  <a:gd name="connsiteY1" fmla="*/ 265716 h 531432"/>
                  <a:gd name="connsiteX2" fmla="*/ 265718 w 531436"/>
                  <a:gd name="connsiteY2" fmla="*/ 531432 h 531432"/>
                  <a:gd name="connsiteX3" fmla="*/ 0 w 531436"/>
                  <a:gd name="connsiteY3" fmla="*/ 265716 h 531432"/>
                  <a:gd name="connsiteX4" fmla="*/ 265718 w 531436"/>
                  <a:gd name="connsiteY4" fmla="*/ 0 h 5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436" h="531432">
                    <a:moveTo>
                      <a:pt x="265718" y="0"/>
                    </a:moveTo>
                    <a:cubicBezTo>
                      <a:pt x="412470" y="0"/>
                      <a:pt x="531436" y="118965"/>
                      <a:pt x="531436" y="265716"/>
                    </a:cubicBezTo>
                    <a:cubicBezTo>
                      <a:pt x="531436" y="412467"/>
                      <a:pt x="412470" y="531432"/>
                      <a:pt x="265718" y="531432"/>
                    </a:cubicBezTo>
                    <a:cubicBezTo>
                      <a:pt x="118966" y="531432"/>
                      <a:pt x="0" y="412467"/>
                      <a:pt x="0" y="265716"/>
                    </a:cubicBezTo>
                    <a:cubicBezTo>
                      <a:pt x="0" y="118965"/>
                      <a:pt x="118966" y="0"/>
                      <a:pt x="265718" y="0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8" name="Freeform: Shape 29">
                <a:extLst>
                  <a:ext uri="{FF2B5EF4-FFF2-40B4-BE49-F238E27FC236}">
                    <a16:creationId xmlns:a16="http://schemas.microsoft.com/office/drawing/2014/main" id="{A19125E7-20D4-4CDB-B09D-DF903B4E621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950809" y="2635328"/>
                <a:ext cx="530877" cy="1597025"/>
              </a:xfrm>
              <a:custGeom>
                <a:avLst/>
                <a:gdLst>
                  <a:gd name="connsiteX0" fmla="*/ 0 w 530877"/>
                  <a:gd name="connsiteY0" fmla="*/ 0 h 1597025"/>
                  <a:gd name="connsiteX1" fmla="*/ 530877 w 530877"/>
                  <a:gd name="connsiteY1" fmla="*/ 0 h 1597025"/>
                  <a:gd name="connsiteX2" fmla="*/ 530877 w 530877"/>
                  <a:gd name="connsiteY2" fmla="*/ 1597025 h 1597025"/>
                  <a:gd name="connsiteX3" fmla="*/ 0 w 530877"/>
                  <a:gd name="connsiteY3" fmla="*/ 1597025 h 1597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597025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597025"/>
                    </a:lnTo>
                    <a:lnTo>
                      <a:pt x="0" y="1597025"/>
                    </a:ln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39" name="Freeform: Shape 30">
                <a:extLst>
                  <a:ext uri="{FF2B5EF4-FFF2-40B4-BE49-F238E27FC236}">
                    <a16:creationId xmlns:a16="http://schemas.microsoft.com/office/drawing/2014/main" id="{95C1AA3A-36E1-499F-973E-89455137695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420743" y="4743727"/>
                <a:ext cx="2125980" cy="1062991"/>
              </a:xfrm>
              <a:custGeom>
                <a:avLst/>
                <a:gdLst>
                  <a:gd name="connsiteX0" fmla="*/ 0 w 2125980"/>
                  <a:gd name="connsiteY0" fmla="*/ 0 h 1062991"/>
                  <a:gd name="connsiteX1" fmla="*/ 530729 w 2125980"/>
                  <a:gd name="connsiteY1" fmla="*/ 0 h 1062991"/>
                  <a:gd name="connsiteX2" fmla="*/ 1062990 w 2125980"/>
                  <a:gd name="connsiteY2" fmla="*/ 532261 h 1062991"/>
                  <a:gd name="connsiteX3" fmla="*/ 1595250 w 2125980"/>
                  <a:gd name="connsiteY3" fmla="*/ 0 h 1062991"/>
                  <a:gd name="connsiteX4" fmla="*/ 2125980 w 2125980"/>
                  <a:gd name="connsiteY4" fmla="*/ 0 h 1062991"/>
                  <a:gd name="connsiteX5" fmla="*/ 1062990 w 2125980"/>
                  <a:gd name="connsiteY5" fmla="*/ 1062991 h 1062991"/>
                  <a:gd name="connsiteX6" fmla="*/ 0 w 2125980"/>
                  <a:gd name="connsiteY6" fmla="*/ 0 h 1062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25980" h="1062991">
                    <a:moveTo>
                      <a:pt x="0" y="0"/>
                    </a:moveTo>
                    <a:lnTo>
                      <a:pt x="530729" y="0"/>
                    </a:lnTo>
                    <a:cubicBezTo>
                      <a:pt x="530729" y="293959"/>
                      <a:pt x="769031" y="532261"/>
                      <a:pt x="1062990" y="532261"/>
                    </a:cubicBezTo>
                    <a:cubicBezTo>
                      <a:pt x="1356949" y="532261"/>
                      <a:pt x="1595250" y="293959"/>
                      <a:pt x="1595250" y="0"/>
                    </a:cubicBezTo>
                    <a:lnTo>
                      <a:pt x="2125980" y="0"/>
                    </a:lnTo>
                    <a:cubicBezTo>
                      <a:pt x="2125980" y="587074"/>
                      <a:pt x="1650063" y="1062991"/>
                      <a:pt x="1062990" y="1062991"/>
                    </a:cubicBezTo>
                    <a:cubicBezTo>
                      <a:pt x="475916" y="1062991"/>
                      <a:pt x="0" y="587074"/>
                      <a:pt x="0" y="0"/>
                    </a:cubicBezTo>
                    <a:close/>
                  </a:path>
                </a:pathLst>
              </a:custGeom>
              <a:solidFill>
                <a:srgbClr val="FA4616"/>
              </a:solidFill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40" name="Freeform: Shape 31">
                <a:extLst>
                  <a:ext uri="{FF2B5EF4-FFF2-40B4-BE49-F238E27FC236}">
                    <a16:creationId xmlns:a16="http://schemas.microsoft.com/office/drawing/2014/main" id="{15F34CDA-F5AC-4D7B-8980-EC62BCF7FC2A}"/>
                  </a:ext>
                </a:extLst>
              </p:cNvPr>
              <p:cNvSpPr txBox="1">
                <a:spLocks/>
              </p:cNvSpPr>
              <p:nvPr/>
            </p:nvSpPr>
            <p:spPr>
              <a:xfrm flipV="1">
                <a:off x="9015845" y="3160396"/>
                <a:ext cx="2125980" cy="1062991"/>
              </a:xfrm>
              <a:custGeom>
                <a:avLst/>
                <a:gdLst>
                  <a:gd name="connsiteX0" fmla="*/ 0 w 2125980"/>
                  <a:gd name="connsiteY0" fmla="*/ 0 h 1062991"/>
                  <a:gd name="connsiteX1" fmla="*/ 530729 w 2125980"/>
                  <a:gd name="connsiteY1" fmla="*/ 0 h 1062991"/>
                  <a:gd name="connsiteX2" fmla="*/ 1062990 w 2125980"/>
                  <a:gd name="connsiteY2" fmla="*/ 532261 h 1062991"/>
                  <a:gd name="connsiteX3" fmla="*/ 1595250 w 2125980"/>
                  <a:gd name="connsiteY3" fmla="*/ 0 h 1062991"/>
                  <a:gd name="connsiteX4" fmla="*/ 2125980 w 2125980"/>
                  <a:gd name="connsiteY4" fmla="*/ 0 h 1062991"/>
                  <a:gd name="connsiteX5" fmla="*/ 1062990 w 2125980"/>
                  <a:gd name="connsiteY5" fmla="*/ 1062991 h 1062991"/>
                  <a:gd name="connsiteX6" fmla="*/ 0 w 2125980"/>
                  <a:gd name="connsiteY6" fmla="*/ 0 h 1062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25980" h="1062991">
                    <a:moveTo>
                      <a:pt x="0" y="0"/>
                    </a:moveTo>
                    <a:lnTo>
                      <a:pt x="530729" y="0"/>
                    </a:lnTo>
                    <a:cubicBezTo>
                      <a:pt x="530729" y="293959"/>
                      <a:pt x="769031" y="532261"/>
                      <a:pt x="1062990" y="532261"/>
                    </a:cubicBezTo>
                    <a:cubicBezTo>
                      <a:pt x="1356949" y="532261"/>
                      <a:pt x="1595250" y="293959"/>
                      <a:pt x="1595250" y="0"/>
                    </a:cubicBezTo>
                    <a:lnTo>
                      <a:pt x="2125980" y="0"/>
                    </a:lnTo>
                    <a:cubicBezTo>
                      <a:pt x="2125980" y="587074"/>
                      <a:pt x="1650063" y="1062991"/>
                      <a:pt x="1062990" y="1062991"/>
                    </a:cubicBezTo>
                    <a:cubicBezTo>
                      <a:pt x="475916" y="1062991"/>
                      <a:pt x="0" y="587074"/>
                      <a:pt x="0" y="0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  <p:sp>
            <p:nvSpPr>
              <p:cNvPr id="41" name="Freeform: Shape 32">
                <a:extLst>
                  <a:ext uri="{FF2B5EF4-FFF2-40B4-BE49-F238E27FC236}">
                    <a16:creationId xmlns:a16="http://schemas.microsoft.com/office/drawing/2014/main" id="{5E8C9D50-7DF0-459F-A2AF-E08142A03BC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47152" y="2103120"/>
                <a:ext cx="531436" cy="531432"/>
              </a:xfrm>
              <a:custGeom>
                <a:avLst/>
                <a:gdLst>
                  <a:gd name="connsiteX0" fmla="*/ 265718 w 531436"/>
                  <a:gd name="connsiteY0" fmla="*/ 0 h 531432"/>
                  <a:gd name="connsiteX1" fmla="*/ 531436 w 531436"/>
                  <a:gd name="connsiteY1" fmla="*/ 265716 h 531432"/>
                  <a:gd name="connsiteX2" fmla="*/ 265718 w 531436"/>
                  <a:gd name="connsiteY2" fmla="*/ 531432 h 531432"/>
                  <a:gd name="connsiteX3" fmla="*/ 0 w 531436"/>
                  <a:gd name="connsiteY3" fmla="*/ 265716 h 531432"/>
                  <a:gd name="connsiteX4" fmla="*/ 265718 w 531436"/>
                  <a:gd name="connsiteY4" fmla="*/ 0 h 5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436" h="531432">
                    <a:moveTo>
                      <a:pt x="265718" y="0"/>
                    </a:moveTo>
                    <a:cubicBezTo>
                      <a:pt x="412470" y="0"/>
                      <a:pt x="531436" y="118965"/>
                      <a:pt x="531436" y="265716"/>
                    </a:cubicBezTo>
                    <a:cubicBezTo>
                      <a:pt x="531436" y="412467"/>
                      <a:pt x="412470" y="531432"/>
                      <a:pt x="265718" y="531432"/>
                    </a:cubicBezTo>
                    <a:cubicBezTo>
                      <a:pt x="118966" y="531432"/>
                      <a:pt x="0" y="412467"/>
                      <a:pt x="0" y="265716"/>
                    </a:cubicBezTo>
                    <a:cubicBezTo>
                      <a:pt x="0" y="118965"/>
                      <a:pt x="118966" y="0"/>
                      <a:pt x="265718" y="0"/>
                    </a:cubicBezTo>
                    <a:close/>
                  </a:path>
                </a:pathLst>
              </a:custGeom>
              <a:solidFill>
                <a:srgbClr val="FA4616"/>
              </a:solidFill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>
                        <a:alpha val="0"/>
                      </a:srgbClr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</a:rPr>
                  <a:t> 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endParaRPr>
              </a:p>
            </p:txBody>
          </p:sp>
        </p:grp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07FC489F-161F-402A-A117-91059E1176F2}"/>
              </a:ext>
            </a:extLst>
          </p:cNvPr>
          <p:cNvSpPr/>
          <p:nvPr/>
        </p:nvSpPr>
        <p:spPr>
          <a:xfrm>
            <a:off x="0" y="0"/>
            <a:ext cx="6094413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/>
        </p:spPr>
        <p:txBody>
          <a:bodyPr lIns="0" tIns="0" rIns="0" bIns="0" rtlCol="0" anchor="ctr" anchorCtr="0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44" name="Graphic 16">
            <a:extLst>
              <a:ext uri="{FF2B5EF4-FFF2-40B4-BE49-F238E27FC236}">
                <a16:creationId xmlns:a16="http://schemas.microsoft.com/office/drawing/2014/main" id="{87312F48-6114-485C-B3AF-27274DE8F5C1}"/>
              </a:ext>
            </a:extLst>
          </p:cNvPr>
          <p:cNvSpPr>
            <a:spLocks noChangeAspect="1"/>
          </p:cNvSpPr>
          <p:nvPr/>
        </p:nvSpPr>
        <p:spPr>
          <a:xfrm>
            <a:off x="379411" y="6034424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A4616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45" name="Subtitle 2">
            <a:extLst>
              <a:ext uri="{FF2B5EF4-FFF2-40B4-BE49-F238E27FC236}">
                <a16:creationId xmlns:a16="http://schemas.microsoft.com/office/drawing/2014/main" id="{C341E527-972E-4CDD-B83B-0F7DC88912FF}"/>
              </a:ext>
            </a:extLst>
          </p:cNvPr>
          <p:cNvSpPr txBox="1">
            <a:spLocks/>
          </p:cNvSpPr>
          <p:nvPr/>
        </p:nvSpPr>
        <p:spPr>
          <a:xfrm>
            <a:off x="382972" y="3470815"/>
            <a:ext cx="5830541" cy="3305061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ts val="0"/>
              </a:spcBef>
              <a:buFont typeface="Arial"/>
              <a:buNone/>
              <a:defRPr sz="5000" b="1" i="0" kern="1200" spc="-1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ClrTx/>
            </a:pPr>
            <a:endParaRPr lang="en-US" dirty="0">
              <a:solidFill>
                <a:srgbClr val="FA4616"/>
              </a:solidFill>
            </a:endParaRPr>
          </a:p>
          <a:p>
            <a:pPr lvl="0">
              <a:buClrTx/>
            </a:pPr>
            <a:endParaRPr lang="en-US" dirty="0">
              <a:solidFill>
                <a:srgbClr val="FA4616"/>
              </a:solidFill>
            </a:endParaRPr>
          </a:p>
          <a:p>
            <a:pPr lvl="0">
              <a:buClrTx/>
            </a:pPr>
            <a:r>
              <a:rPr lang="en-US" dirty="0">
                <a:solidFill>
                  <a:srgbClr val="FA4616"/>
                </a:solidFill>
              </a:rPr>
              <a:t>Variables</a:t>
            </a:r>
          </a:p>
          <a:p>
            <a:pPr lvl="0">
              <a:buClrTx/>
            </a:pPr>
            <a:endParaRPr lang="en-US" dirty="0">
              <a:solidFill>
                <a:srgbClr val="FA4616"/>
              </a:solidFill>
            </a:endParaRPr>
          </a:p>
        </p:txBody>
      </p:sp>
      <p:sp>
        <p:nvSpPr>
          <p:cNvPr id="48" name="Title 1">
            <a:extLst>
              <a:ext uri="{FF2B5EF4-FFF2-40B4-BE49-F238E27FC236}">
                <a16:creationId xmlns:a16="http://schemas.microsoft.com/office/drawing/2014/main" id="{84CB7B84-9683-413A-A1ED-14652662F4B9}"/>
              </a:ext>
            </a:extLst>
          </p:cNvPr>
          <p:cNvSpPr txBox="1">
            <a:spLocks/>
          </p:cNvSpPr>
          <p:nvPr/>
        </p:nvSpPr>
        <p:spPr>
          <a:xfrm>
            <a:off x="382972" y="1371601"/>
            <a:ext cx="5292030" cy="215791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tabLst>
                <a:tab pos="2227263" algn="l"/>
              </a:tabLst>
              <a:defRPr sz="5000" b="1" i="0" kern="1200" spc="-100" baseline="0">
                <a:solidFill>
                  <a:schemeClr val="tx2"/>
                </a:solidFill>
                <a:latin typeface="Arial"/>
                <a:ea typeface="+mj-ea"/>
                <a:cs typeface="Arial"/>
              </a:defRPr>
            </a:lvl1pPr>
          </a:lstStyle>
          <a:p>
            <a:pPr lvl="0">
              <a:buClrTx/>
            </a:pPr>
            <a:r>
              <a:rPr lang="en-US" dirty="0">
                <a:solidFill>
                  <a:srgbClr val="58595B"/>
                </a:solidFill>
              </a:rPr>
              <a:t>RPA Design &amp; Development</a:t>
            </a:r>
          </a:p>
          <a:p>
            <a:pPr lvl="0">
              <a:buClrTx/>
            </a:pPr>
            <a:endParaRPr lang="en-US" dirty="0">
              <a:solidFill>
                <a:srgbClr val="58595B"/>
              </a:solidFill>
            </a:endParaRPr>
          </a:p>
          <a:p>
            <a:pPr lvl="0">
              <a:buClrTx/>
            </a:pPr>
            <a:endParaRPr lang="en-US" dirty="0">
              <a:solidFill>
                <a:srgbClr val="58595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8083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9C2FB1B-28C0-4CB6-AA19-353EBCBBCA97}"/>
              </a:ext>
            </a:extLst>
          </p:cNvPr>
          <p:cNvSpPr/>
          <p:nvPr/>
        </p:nvSpPr>
        <p:spPr>
          <a:xfrm>
            <a:off x="-8819833" y="4871627"/>
            <a:ext cx="881818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dirty="0">
                <a:solidFill>
                  <a:srgbClr val="656D78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dirty="0">
              <a:solidFill>
                <a:srgbClr val="656D7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solidFill>
                <a:srgbClr val="656D7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solidFill>
                <a:srgbClr val="656D7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solidFill>
                <a:srgbClr val="656D7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solidFill>
                <a:srgbClr val="656D7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solidFill>
                <a:srgbClr val="656D7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solidFill>
                <a:srgbClr val="656D7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solidFill>
                <a:srgbClr val="656D7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5593BCE-C1D8-48E6-A989-C5B17FAD9A49}"/>
              </a:ext>
            </a:extLst>
          </p:cNvPr>
          <p:cNvGrpSpPr/>
          <p:nvPr/>
        </p:nvGrpSpPr>
        <p:grpSpPr>
          <a:xfrm>
            <a:off x="1598180" y="-2"/>
            <a:ext cx="10178284" cy="6858002"/>
            <a:chOff x="1598180" y="-2"/>
            <a:chExt cx="10178284" cy="6858002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0A8D727-353F-4851-9A58-1649F6DC92A2}"/>
                </a:ext>
              </a:extLst>
            </p:cNvPr>
            <p:cNvSpPr txBox="1"/>
            <p:nvPr/>
          </p:nvSpPr>
          <p:spPr>
            <a:xfrm>
              <a:off x="3316368" y="220116"/>
              <a:ext cx="75538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Tx/>
                <a:buFontTx/>
                <a:buNone/>
              </a:pP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Date &amp; Time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725F096-8A1D-4AAA-9990-4B4CA56EA25D}"/>
                </a:ext>
              </a:extLst>
            </p:cNvPr>
            <p:cNvSpPr/>
            <p:nvPr/>
          </p:nvSpPr>
          <p:spPr>
            <a:xfrm>
              <a:off x="1598180" y="5715000"/>
              <a:ext cx="1600200" cy="1143000"/>
            </a:xfrm>
            <a:prstGeom prst="rect">
              <a:avLst/>
            </a:prstGeom>
            <a:solidFill>
              <a:srgbClr val="53C6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DataTable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EB84E95-7F8C-4F2E-A299-181FA9A0083F}"/>
                </a:ext>
              </a:extLst>
            </p:cNvPr>
            <p:cNvSpPr/>
            <p:nvPr/>
          </p:nvSpPr>
          <p:spPr>
            <a:xfrm>
              <a:off x="1598180" y="1142998"/>
              <a:ext cx="1600200" cy="1143000"/>
            </a:xfrm>
            <a:prstGeom prst="rect">
              <a:avLst/>
            </a:prstGeom>
            <a:solidFill>
              <a:srgbClr val="0091D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Array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E37AC516-32A5-4728-9951-A3623F43A702}"/>
                </a:ext>
              </a:extLst>
            </p:cNvPr>
            <p:cNvSpPr/>
            <p:nvPr/>
          </p:nvSpPr>
          <p:spPr>
            <a:xfrm>
              <a:off x="1598180" y="2285997"/>
              <a:ext cx="1600200" cy="1143000"/>
            </a:xfrm>
            <a:prstGeom prst="rect">
              <a:avLst/>
            </a:prstGeom>
            <a:solidFill>
              <a:srgbClr val="0099E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String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C7F353D-A060-4448-ABB7-0EF65176A18D}"/>
                </a:ext>
              </a:extLst>
            </p:cNvPr>
            <p:cNvSpPr/>
            <p:nvPr/>
          </p:nvSpPr>
          <p:spPr>
            <a:xfrm>
              <a:off x="1598180" y="3428998"/>
              <a:ext cx="1600200" cy="1143000"/>
            </a:xfrm>
            <a:prstGeom prst="rect">
              <a:avLst/>
            </a:prstGeom>
            <a:solidFill>
              <a:srgbClr val="00285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Date &amp; Time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DE8C4270-CBF2-4384-BF0F-84527DE48979}"/>
                </a:ext>
              </a:extLst>
            </p:cNvPr>
            <p:cNvSpPr/>
            <p:nvPr/>
          </p:nvSpPr>
          <p:spPr>
            <a:xfrm>
              <a:off x="1598180" y="4571999"/>
              <a:ext cx="1600200" cy="1143000"/>
            </a:xfrm>
            <a:prstGeom prst="rect">
              <a:avLst/>
            </a:prstGeom>
            <a:solidFill>
              <a:srgbClr val="25B6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Boolean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E3950A8F-ADD8-4732-BAB7-4EB7E7E4EBFC}"/>
                </a:ext>
              </a:extLst>
            </p:cNvPr>
            <p:cNvSpPr/>
            <p:nvPr/>
          </p:nvSpPr>
          <p:spPr>
            <a:xfrm>
              <a:off x="1598180" y="-2"/>
              <a:ext cx="1600200" cy="1143000"/>
            </a:xfrm>
            <a:prstGeom prst="rect">
              <a:avLst/>
            </a:prstGeom>
            <a:solidFill>
              <a:srgbClr val="0078B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Number</a:t>
              </a: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1ED40C16-0958-4622-AABE-322C5B0D7FC6}"/>
                </a:ext>
              </a:extLst>
            </p:cNvPr>
            <p:cNvGrpSpPr/>
            <p:nvPr/>
          </p:nvGrpSpPr>
          <p:grpSpPr>
            <a:xfrm>
              <a:off x="3545332" y="1384852"/>
              <a:ext cx="2417667" cy="4779522"/>
              <a:chOff x="6357551" y="1103586"/>
              <a:chExt cx="2417667" cy="4034551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B5CE1D5-C41A-4625-9838-77E0B0698481}"/>
                  </a:ext>
                </a:extLst>
              </p:cNvPr>
              <p:cNvSpPr/>
              <p:nvPr/>
            </p:nvSpPr>
            <p:spPr>
              <a:xfrm>
                <a:off x="6357551" y="1103586"/>
                <a:ext cx="2397211" cy="384606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2855"/>
                </a:solidFill>
              </a:ln>
              <a:effectLst>
                <a:outerShdw blurRad="38100" sx="102000" sy="102000" algn="ctr" rotWithShape="0">
                  <a:prstClr val="black">
                    <a:alpha val="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C65658A6-1085-42B1-B274-D36181F6C7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96539" y="1665548"/>
                <a:ext cx="1341120" cy="0"/>
              </a:xfrm>
              <a:prstGeom prst="line">
                <a:avLst/>
              </a:prstGeom>
              <a:ln w="38100">
                <a:solidFill>
                  <a:srgbClr val="00285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itle 3">
                <a:extLst>
                  <a:ext uri="{FF2B5EF4-FFF2-40B4-BE49-F238E27FC236}">
                    <a16:creationId xmlns:a16="http://schemas.microsoft.com/office/drawing/2014/main" id="{9AD9EAC7-149E-4F8A-99D7-2EF1816B5E8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57551" y="1103587"/>
                <a:ext cx="2397211" cy="760680"/>
              </a:xfrm>
              <a:prstGeom prst="rect">
                <a:avLst/>
              </a:prstGeom>
            </p:spPr>
            <p:txBody>
              <a:bodyPr anchor="ctr"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8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855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linea-basic-10" charset="0"/>
                    <a:cs typeface="Arial" panose="020B0604020202020204" pitchFamily="34" charset="0"/>
                  </a:rPr>
                  <a:t>Definition</a:t>
                </a:r>
              </a:p>
            </p:txBody>
          </p:sp>
          <p:sp>
            <p:nvSpPr>
              <p:cNvPr id="40" name="Title 3">
                <a:extLst>
                  <a:ext uri="{FF2B5EF4-FFF2-40B4-BE49-F238E27FC236}">
                    <a16:creationId xmlns:a16="http://schemas.microsoft.com/office/drawing/2014/main" id="{3F0B79F8-32F5-46CA-8526-09E3C4EB69D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22410" y="3261893"/>
                <a:ext cx="2265878" cy="847547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8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1" name="Title 3">
                <a:extLst>
                  <a:ext uri="{FF2B5EF4-FFF2-40B4-BE49-F238E27FC236}">
                    <a16:creationId xmlns:a16="http://schemas.microsoft.com/office/drawing/2014/main" id="{1A028417-66C6-421B-A28B-78068FC59FB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78008" y="2126579"/>
                <a:ext cx="2397210" cy="3011558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marL="285750" lvl="0" indent="-285750">
                  <a:lnSpc>
                    <a:spcPct val="120000"/>
                  </a:lnSpc>
                  <a:buClrTx/>
                  <a:buFont typeface="Wingdings" panose="05000000000000000000" pitchFamily="2" charset="2"/>
                  <a:buChar char="§"/>
                  <a:defRPr/>
                </a:pPr>
                <a:r>
                  <a:rPr lang="en-IN" sz="1600" b="0" dirty="0">
                    <a:solidFill>
                      <a:srgbClr val="98A4AE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rPr>
                  <a:t>Enables you to store information about any date and time.</a:t>
                </a:r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10EE4262-229B-4237-A466-52D0D36C6917}"/>
                </a:ext>
              </a:extLst>
            </p:cNvPr>
            <p:cNvGrpSpPr/>
            <p:nvPr/>
          </p:nvGrpSpPr>
          <p:grpSpPr>
            <a:xfrm>
              <a:off x="6448193" y="1384852"/>
              <a:ext cx="2417667" cy="4779522"/>
              <a:chOff x="6448193" y="1384852"/>
              <a:chExt cx="2417667" cy="4779522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2B8B4305-A3A2-4653-B856-9C4C293431E0}"/>
                  </a:ext>
                </a:extLst>
              </p:cNvPr>
              <p:cNvGrpSpPr/>
              <p:nvPr/>
            </p:nvGrpSpPr>
            <p:grpSpPr>
              <a:xfrm>
                <a:off x="6448193" y="1384852"/>
                <a:ext cx="2417667" cy="4779522"/>
                <a:chOff x="6357551" y="1103586"/>
                <a:chExt cx="2417667" cy="4034551"/>
              </a:xfrm>
            </p:grpSpPr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7125DB25-2C80-4BB2-9F3E-250E0FF7DEE4}"/>
                    </a:ext>
                  </a:extLst>
                </p:cNvPr>
                <p:cNvSpPr/>
                <p:nvPr/>
              </p:nvSpPr>
              <p:spPr>
                <a:xfrm>
                  <a:off x="6357551" y="1103586"/>
                  <a:ext cx="2397211" cy="384606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5EC1EA"/>
                  </a:solidFill>
                </a:ln>
                <a:effectLst>
                  <a:outerShdw blurRad="38100" sx="102000" sy="102000" algn="ctr" rotWithShape="0">
                    <a:prstClr val="black">
                      <a:alpha val="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0" name="Title 3">
                  <a:extLst>
                    <a:ext uri="{FF2B5EF4-FFF2-40B4-BE49-F238E27FC236}">
                      <a16:creationId xmlns:a16="http://schemas.microsoft.com/office/drawing/2014/main" id="{9370E885-D7FD-4278-AE43-417799213323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57551" y="1103587"/>
                  <a:ext cx="2397211" cy="760680"/>
                </a:xfrm>
                <a:prstGeom prst="rect">
                  <a:avLst/>
                </a:prstGeom>
              </p:spPr>
              <p:txBody>
                <a:bodyPr anchor="ctr"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EC1EA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linea-basic-10" charset="0"/>
                      <a:cs typeface="Arial" panose="020B0604020202020204" pitchFamily="34" charset="0"/>
                    </a:rPr>
                    <a:t>Example</a:t>
                  </a:r>
                </a:p>
              </p:txBody>
            </p:sp>
            <p:sp>
              <p:nvSpPr>
                <p:cNvPr id="52" name="Title 3">
                  <a:extLst>
                    <a:ext uri="{FF2B5EF4-FFF2-40B4-BE49-F238E27FC236}">
                      <a16:creationId xmlns:a16="http://schemas.microsoft.com/office/drawing/2014/main" id="{839984A9-6D34-4B51-86C5-D7DD0EE05194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422410" y="3261893"/>
                  <a:ext cx="2265878" cy="847547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3" name="Title 3">
                  <a:extLst>
                    <a:ext uri="{FF2B5EF4-FFF2-40B4-BE49-F238E27FC236}">
                      <a16:creationId xmlns:a16="http://schemas.microsoft.com/office/drawing/2014/main" id="{E54EA3BE-1A2E-448C-8769-E9E9DA63E4C3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78008" y="2126579"/>
                  <a:ext cx="2397210" cy="3011558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IN" sz="1600" b="0" dirty="0" err="1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DateTime</a:t>
                  </a:r>
                  <a:r>
                    <a:rPr lang="en-IN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 value = new </a:t>
                  </a:r>
                  <a:r>
                    <a:rPr lang="en-IN" sz="1600" b="0" dirty="0" err="1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DateTime</a:t>
                  </a:r>
                  <a:r>
                    <a:rPr lang="en-IN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(2017, 1, 18);</a:t>
                  </a:r>
                </a:p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endParaRPr lang="en-US" sz="1600" b="0" dirty="0">
                    <a:solidFill>
                      <a:srgbClr val="98A4AE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32795E5C-53BC-442E-8B9E-44037CC3EDA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44033" y="2050577"/>
                <a:ext cx="1223667" cy="0"/>
              </a:xfrm>
              <a:prstGeom prst="line">
                <a:avLst/>
              </a:prstGeom>
              <a:ln w="38100">
                <a:solidFill>
                  <a:srgbClr val="5EC1E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F839139B-1E85-4D0D-ADD0-FFD3CFD1B7D0}"/>
                </a:ext>
              </a:extLst>
            </p:cNvPr>
            <p:cNvGrpSpPr/>
            <p:nvPr/>
          </p:nvGrpSpPr>
          <p:grpSpPr>
            <a:xfrm>
              <a:off x="9358797" y="1384852"/>
              <a:ext cx="2417667" cy="4779522"/>
              <a:chOff x="9358797" y="1384852"/>
              <a:chExt cx="2417667" cy="4779522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B5E4A0E0-F00B-44A5-8FB5-D0CEBCC4C7AC}"/>
                  </a:ext>
                </a:extLst>
              </p:cNvPr>
              <p:cNvGrpSpPr/>
              <p:nvPr/>
            </p:nvGrpSpPr>
            <p:grpSpPr>
              <a:xfrm>
                <a:off x="9358797" y="1384852"/>
                <a:ext cx="2417667" cy="4779522"/>
                <a:chOff x="6357551" y="1103586"/>
                <a:chExt cx="2417667" cy="4034551"/>
              </a:xfrm>
            </p:grpSpPr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DA489C4B-D878-4E84-9DB8-EA167061ADB9}"/>
                    </a:ext>
                  </a:extLst>
                </p:cNvPr>
                <p:cNvSpPr/>
                <p:nvPr/>
              </p:nvSpPr>
              <p:spPr>
                <a:xfrm>
                  <a:off x="6357551" y="1103586"/>
                  <a:ext cx="2397211" cy="384606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6900"/>
                  </a:solidFill>
                </a:ln>
                <a:effectLst>
                  <a:outerShdw blurRad="38100" sx="102000" sy="102000" algn="ctr" rotWithShape="0">
                    <a:prstClr val="black">
                      <a:alpha val="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8" name="Title 3">
                  <a:extLst>
                    <a:ext uri="{FF2B5EF4-FFF2-40B4-BE49-F238E27FC236}">
                      <a16:creationId xmlns:a16="http://schemas.microsoft.com/office/drawing/2014/main" id="{9AF9E190-8CDA-4320-A2CA-B439BC0FE27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57551" y="1103587"/>
                  <a:ext cx="2397211" cy="818833"/>
                </a:xfrm>
                <a:prstGeom prst="rect">
                  <a:avLst/>
                </a:prstGeom>
              </p:spPr>
              <p:txBody>
                <a:bodyPr anchor="ctr"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69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linea-basic-10" charset="0"/>
                      <a:cs typeface="Arial" panose="020B0604020202020204" pitchFamily="34" charset="0"/>
                    </a:rPr>
                    <a:t>Usage</a:t>
                  </a:r>
                </a:p>
              </p:txBody>
            </p:sp>
            <p:sp>
              <p:nvSpPr>
                <p:cNvPr id="59" name="Title 3">
                  <a:extLst>
                    <a:ext uri="{FF2B5EF4-FFF2-40B4-BE49-F238E27FC236}">
                      <a16:creationId xmlns:a16="http://schemas.microsoft.com/office/drawing/2014/main" id="{52AE844E-879C-4A3F-8D88-D413D5BD800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422410" y="3261893"/>
                  <a:ext cx="2265878" cy="847547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0" name="Title 3">
                  <a:extLst>
                    <a:ext uri="{FF2B5EF4-FFF2-40B4-BE49-F238E27FC236}">
                      <a16:creationId xmlns:a16="http://schemas.microsoft.com/office/drawing/2014/main" id="{3734D56B-8713-4263-B211-A7EDC16F9DB3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78008" y="2126579"/>
                  <a:ext cx="2397210" cy="3011558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Used to store a specific </a:t>
                  </a:r>
                  <a:r>
                    <a:rPr lang="en-US" sz="1600" b="0" dirty="0"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date</a:t>
                  </a:r>
                  <a:r>
                    <a:rPr lang="en-US" sz="1600" dirty="0"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 </a:t>
                  </a: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and time</a:t>
                  </a:r>
                </a:p>
              </p:txBody>
            </p:sp>
          </p:grp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FA14CA6C-E961-49D3-8BDF-2C40FB94D51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09200" y="2050577"/>
                <a:ext cx="889000" cy="0"/>
              </a:xfrm>
              <a:prstGeom prst="line">
                <a:avLst/>
              </a:prstGeom>
              <a:ln w="38100">
                <a:solidFill>
                  <a:srgbClr val="FF69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792234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54F276B-C97C-4AD6-9CD9-F131ED60373E}"/>
              </a:ext>
            </a:extLst>
          </p:cNvPr>
          <p:cNvGrpSpPr/>
          <p:nvPr/>
        </p:nvGrpSpPr>
        <p:grpSpPr>
          <a:xfrm>
            <a:off x="1598180" y="-2"/>
            <a:ext cx="10178284" cy="6858002"/>
            <a:chOff x="1598180" y="-2"/>
            <a:chExt cx="10178284" cy="685800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D009BAA-74A2-4510-9D66-17C4445A7D88}"/>
                </a:ext>
              </a:extLst>
            </p:cNvPr>
            <p:cNvSpPr txBox="1"/>
            <p:nvPr/>
          </p:nvSpPr>
          <p:spPr>
            <a:xfrm>
              <a:off x="3274580" y="221147"/>
              <a:ext cx="75538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Tx/>
                <a:buFontTx/>
                <a:buNone/>
              </a:pP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Boolean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7E043C1-467D-46F5-815B-EF35EEF46AEE}"/>
                </a:ext>
              </a:extLst>
            </p:cNvPr>
            <p:cNvSpPr/>
            <p:nvPr/>
          </p:nvSpPr>
          <p:spPr>
            <a:xfrm>
              <a:off x="1598180" y="5715000"/>
              <a:ext cx="1600200" cy="1143000"/>
            </a:xfrm>
            <a:prstGeom prst="rect">
              <a:avLst/>
            </a:prstGeom>
            <a:solidFill>
              <a:srgbClr val="53C6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DataTable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7D057977-EDF3-48EE-B911-B6C3763697FB}"/>
                </a:ext>
              </a:extLst>
            </p:cNvPr>
            <p:cNvSpPr/>
            <p:nvPr/>
          </p:nvSpPr>
          <p:spPr>
            <a:xfrm>
              <a:off x="1598180" y="1142998"/>
              <a:ext cx="1600200" cy="1143000"/>
            </a:xfrm>
            <a:prstGeom prst="rect">
              <a:avLst/>
            </a:prstGeom>
            <a:solidFill>
              <a:srgbClr val="0091D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Array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FB267CCF-B350-461C-9591-A75E22A622DA}"/>
                </a:ext>
              </a:extLst>
            </p:cNvPr>
            <p:cNvSpPr/>
            <p:nvPr/>
          </p:nvSpPr>
          <p:spPr>
            <a:xfrm>
              <a:off x="1598180" y="2285997"/>
              <a:ext cx="1600200" cy="1143000"/>
            </a:xfrm>
            <a:prstGeom prst="rect">
              <a:avLst/>
            </a:prstGeom>
            <a:solidFill>
              <a:srgbClr val="0099E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String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F11A25B-1E27-4C56-A918-E4EA20027355}"/>
                </a:ext>
              </a:extLst>
            </p:cNvPr>
            <p:cNvSpPr/>
            <p:nvPr/>
          </p:nvSpPr>
          <p:spPr>
            <a:xfrm>
              <a:off x="1598180" y="3428998"/>
              <a:ext cx="1600200" cy="1143000"/>
            </a:xfrm>
            <a:prstGeom prst="rect">
              <a:avLst/>
            </a:prstGeom>
            <a:solidFill>
              <a:srgbClr val="05AC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Date &amp; Time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EB7AE5A4-D576-46EF-9DAF-96A5E9117E7B}"/>
                </a:ext>
              </a:extLst>
            </p:cNvPr>
            <p:cNvSpPr/>
            <p:nvPr/>
          </p:nvSpPr>
          <p:spPr>
            <a:xfrm>
              <a:off x="1598180" y="4571999"/>
              <a:ext cx="1600200" cy="1143000"/>
            </a:xfrm>
            <a:prstGeom prst="rect">
              <a:avLst/>
            </a:prstGeom>
            <a:solidFill>
              <a:srgbClr val="00285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Boolean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A41B758F-88C0-49AE-B50F-318409B020C4}"/>
                </a:ext>
              </a:extLst>
            </p:cNvPr>
            <p:cNvSpPr/>
            <p:nvPr/>
          </p:nvSpPr>
          <p:spPr>
            <a:xfrm>
              <a:off x="1598180" y="-2"/>
              <a:ext cx="1600200" cy="1143000"/>
            </a:xfrm>
            <a:prstGeom prst="rect">
              <a:avLst/>
            </a:prstGeom>
            <a:solidFill>
              <a:srgbClr val="0078B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Number</a:t>
              </a: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20A7B820-33C9-4B4E-8291-D497C85B5B0B}"/>
                </a:ext>
              </a:extLst>
            </p:cNvPr>
            <p:cNvGrpSpPr/>
            <p:nvPr/>
          </p:nvGrpSpPr>
          <p:grpSpPr>
            <a:xfrm>
              <a:off x="3545332" y="1384852"/>
              <a:ext cx="2417667" cy="4779522"/>
              <a:chOff x="6357551" y="1103586"/>
              <a:chExt cx="2417667" cy="4034551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795CDC9-5AE7-46A2-A328-D67915043523}"/>
                  </a:ext>
                </a:extLst>
              </p:cNvPr>
              <p:cNvSpPr/>
              <p:nvPr/>
            </p:nvSpPr>
            <p:spPr>
              <a:xfrm>
                <a:off x="6357551" y="1103586"/>
                <a:ext cx="2397211" cy="384606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2855"/>
                </a:solidFill>
              </a:ln>
              <a:effectLst>
                <a:outerShdw blurRad="38100" sx="102000" sy="102000" algn="ctr" rotWithShape="0">
                  <a:prstClr val="black">
                    <a:alpha val="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4348CBFA-E31C-4AF0-B4FB-680D09C8F8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96539" y="1665548"/>
                <a:ext cx="1341120" cy="0"/>
              </a:xfrm>
              <a:prstGeom prst="line">
                <a:avLst/>
              </a:prstGeom>
              <a:ln w="38100">
                <a:solidFill>
                  <a:srgbClr val="00285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itle 3">
                <a:extLst>
                  <a:ext uri="{FF2B5EF4-FFF2-40B4-BE49-F238E27FC236}">
                    <a16:creationId xmlns:a16="http://schemas.microsoft.com/office/drawing/2014/main" id="{AB3BAD72-6344-4035-BE27-FDA78059BBF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57551" y="1103587"/>
                <a:ext cx="2397211" cy="760680"/>
              </a:xfrm>
              <a:prstGeom prst="rect">
                <a:avLst/>
              </a:prstGeom>
            </p:spPr>
            <p:txBody>
              <a:bodyPr anchor="ctr"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8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855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linea-basic-10" charset="0"/>
                    <a:cs typeface="Arial" panose="020B0604020202020204" pitchFamily="34" charset="0"/>
                  </a:rPr>
                  <a:t>Definition</a:t>
                </a:r>
              </a:p>
            </p:txBody>
          </p:sp>
          <p:sp>
            <p:nvSpPr>
              <p:cNvPr id="40" name="Title 3">
                <a:extLst>
                  <a:ext uri="{FF2B5EF4-FFF2-40B4-BE49-F238E27FC236}">
                    <a16:creationId xmlns:a16="http://schemas.microsoft.com/office/drawing/2014/main" id="{558F14CF-2173-4580-9A0B-E0A28225C3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22410" y="3261893"/>
                <a:ext cx="2265878" cy="847547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8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1" name="Title 3">
                <a:extLst>
                  <a:ext uri="{FF2B5EF4-FFF2-40B4-BE49-F238E27FC236}">
                    <a16:creationId xmlns:a16="http://schemas.microsoft.com/office/drawing/2014/main" id="{D693D190-C684-46C9-BE02-DDBF72E5FC4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78008" y="2126579"/>
                <a:ext cx="2397210" cy="3011558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marL="285750" lvl="0" indent="-285750">
                  <a:lnSpc>
                    <a:spcPct val="120000"/>
                  </a:lnSpc>
                  <a:buClrTx/>
                  <a:buFont typeface="Wingdings" panose="05000000000000000000" pitchFamily="2" charset="2"/>
                  <a:buChar char="§"/>
                  <a:defRPr/>
                </a:pPr>
                <a:r>
                  <a:rPr lang="en-US" sz="1600" b="0" dirty="0">
                    <a:solidFill>
                      <a:srgbClr val="98A4AE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rPr>
                  <a:t>The Boolean variable has true or false values.</a:t>
                </a:r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2402BFA7-6616-4F2E-9E06-7FCFF3E567C3}"/>
                </a:ext>
              </a:extLst>
            </p:cNvPr>
            <p:cNvGrpSpPr/>
            <p:nvPr/>
          </p:nvGrpSpPr>
          <p:grpSpPr>
            <a:xfrm>
              <a:off x="6448193" y="1384852"/>
              <a:ext cx="2417667" cy="4779522"/>
              <a:chOff x="6448193" y="1384852"/>
              <a:chExt cx="2417667" cy="4779522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4A84D4FA-8849-4EAD-AA4C-83D5199FB1A7}"/>
                  </a:ext>
                </a:extLst>
              </p:cNvPr>
              <p:cNvGrpSpPr/>
              <p:nvPr/>
            </p:nvGrpSpPr>
            <p:grpSpPr>
              <a:xfrm>
                <a:off x="6448193" y="1384852"/>
                <a:ext cx="2417667" cy="4779522"/>
                <a:chOff x="6357551" y="1103586"/>
                <a:chExt cx="2417667" cy="4034551"/>
              </a:xfrm>
            </p:grpSpPr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F680DEEC-50DA-4820-B365-DDA0849109E9}"/>
                    </a:ext>
                  </a:extLst>
                </p:cNvPr>
                <p:cNvSpPr/>
                <p:nvPr/>
              </p:nvSpPr>
              <p:spPr>
                <a:xfrm>
                  <a:off x="6357551" y="1103586"/>
                  <a:ext cx="2397211" cy="384606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5EC1EA"/>
                  </a:solidFill>
                </a:ln>
                <a:effectLst>
                  <a:outerShdw blurRad="38100" sx="102000" sy="102000" algn="ctr" rotWithShape="0">
                    <a:prstClr val="black">
                      <a:alpha val="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1" name="Title 3">
                  <a:extLst>
                    <a:ext uri="{FF2B5EF4-FFF2-40B4-BE49-F238E27FC236}">
                      <a16:creationId xmlns:a16="http://schemas.microsoft.com/office/drawing/2014/main" id="{69A438FD-D397-41D9-A173-ADF0E5518D63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57551" y="1103587"/>
                  <a:ext cx="2397211" cy="760680"/>
                </a:xfrm>
                <a:prstGeom prst="rect">
                  <a:avLst/>
                </a:prstGeom>
              </p:spPr>
              <p:txBody>
                <a:bodyPr anchor="ctr"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EC1EA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linea-basic-10" charset="0"/>
                      <a:cs typeface="Arial" panose="020B0604020202020204" pitchFamily="34" charset="0"/>
                    </a:rPr>
                    <a:t>Example</a:t>
                  </a:r>
                </a:p>
              </p:txBody>
            </p:sp>
            <p:sp>
              <p:nvSpPr>
                <p:cNvPr id="52" name="Title 3">
                  <a:extLst>
                    <a:ext uri="{FF2B5EF4-FFF2-40B4-BE49-F238E27FC236}">
                      <a16:creationId xmlns:a16="http://schemas.microsoft.com/office/drawing/2014/main" id="{1BCF4C1A-FDE2-4EFC-998C-2349A30138A9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422410" y="3261893"/>
                  <a:ext cx="2265878" cy="847547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3" name="Title 3">
                  <a:extLst>
                    <a:ext uri="{FF2B5EF4-FFF2-40B4-BE49-F238E27FC236}">
                      <a16:creationId xmlns:a16="http://schemas.microsoft.com/office/drawing/2014/main" id="{D26FB6E3-FC53-40EB-B43B-ADCA7E0B018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78008" y="2126579"/>
                  <a:ext cx="2397210" cy="3011558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Boolean user = true;</a:t>
                  </a:r>
                </a:p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endParaRPr lang="en-US" sz="1600" b="0" dirty="0">
                    <a:solidFill>
                      <a:srgbClr val="98A4AE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A2ADF759-2148-464C-8F17-6AD0BE1C077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44033" y="2050577"/>
                <a:ext cx="1223667" cy="0"/>
              </a:xfrm>
              <a:prstGeom prst="line">
                <a:avLst/>
              </a:prstGeom>
              <a:ln w="38100">
                <a:solidFill>
                  <a:srgbClr val="5EC1E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10E60DF2-2196-4597-B0F4-D659254C199D}"/>
                </a:ext>
              </a:extLst>
            </p:cNvPr>
            <p:cNvGrpSpPr/>
            <p:nvPr/>
          </p:nvGrpSpPr>
          <p:grpSpPr>
            <a:xfrm>
              <a:off x="9358797" y="1384852"/>
              <a:ext cx="2417667" cy="4779522"/>
              <a:chOff x="9358797" y="1384852"/>
              <a:chExt cx="2417667" cy="4779522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879E9204-60D5-4C13-86DE-2DCF05375DEE}"/>
                  </a:ext>
                </a:extLst>
              </p:cNvPr>
              <p:cNvGrpSpPr/>
              <p:nvPr/>
            </p:nvGrpSpPr>
            <p:grpSpPr>
              <a:xfrm>
                <a:off x="9358797" y="1384852"/>
                <a:ext cx="2417667" cy="4779522"/>
                <a:chOff x="6357551" y="1103586"/>
                <a:chExt cx="2417667" cy="4034551"/>
              </a:xfrm>
            </p:grpSpPr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06671453-693C-4906-9D21-3F36D01C12DF}"/>
                    </a:ext>
                  </a:extLst>
                </p:cNvPr>
                <p:cNvSpPr/>
                <p:nvPr/>
              </p:nvSpPr>
              <p:spPr>
                <a:xfrm>
                  <a:off x="6357551" y="1103586"/>
                  <a:ext cx="2397211" cy="384606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6900"/>
                  </a:solidFill>
                </a:ln>
                <a:effectLst>
                  <a:outerShdw blurRad="38100" sx="102000" sy="102000" algn="ctr" rotWithShape="0">
                    <a:prstClr val="black">
                      <a:alpha val="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8" name="Title 3">
                  <a:extLst>
                    <a:ext uri="{FF2B5EF4-FFF2-40B4-BE49-F238E27FC236}">
                      <a16:creationId xmlns:a16="http://schemas.microsoft.com/office/drawing/2014/main" id="{D8EF4F99-E551-4328-A3A6-2F153B7C5C43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57551" y="1103587"/>
                  <a:ext cx="2397211" cy="818833"/>
                </a:xfrm>
                <a:prstGeom prst="rect">
                  <a:avLst/>
                </a:prstGeom>
              </p:spPr>
              <p:txBody>
                <a:bodyPr anchor="ctr"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69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linea-basic-10" charset="0"/>
                      <a:cs typeface="Arial" panose="020B0604020202020204" pitchFamily="34" charset="0"/>
                    </a:rPr>
                    <a:t>Usage</a:t>
                  </a:r>
                </a:p>
              </p:txBody>
            </p:sp>
            <p:sp>
              <p:nvSpPr>
                <p:cNvPr id="59" name="Title 3">
                  <a:extLst>
                    <a:ext uri="{FF2B5EF4-FFF2-40B4-BE49-F238E27FC236}">
                      <a16:creationId xmlns:a16="http://schemas.microsoft.com/office/drawing/2014/main" id="{F1287ADE-A6A6-40C8-8085-EFF25C9DC46B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422410" y="3261893"/>
                  <a:ext cx="2265878" cy="847547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0" name="Title 3">
                  <a:extLst>
                    <a:ext uri="{FF2B5EF4-FFF2-40B4-BE49-F238E27FC236}">
                      <a16:creationId xmlns:a16="http://schemas.microsoft.com/office/drawing/2014/main" id="{9479E536-E5F6-4092-A3F4-52D8304C2B04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78008" y="2126579"/>
                  <a:ext cx="2397210" cy="3011558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Boolean variables are used with control statements to help determine the flow of a program.</a:t>
                  </a:r>
                </a:p>
              </p:txBody>
            </p:sp>
          </p:grp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4E6D89E6-EF82-44CA-B636-0BC7333C1A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09200" y="2050577"/>
                <a:ext cx="889000" cy="0"/>
              </a:xfrm>
              <a:prstGeom prst="line">
                <a:avLst/>
              </a:prstGeom>
              <a:ln w="38100">
                <a:solidFill>
                  <a:srgbClr val="FF69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26872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4C93933-65EC-4D6B-906A-55BA91A0759F}"/>
              </a:ext>
            </a:extLst>
          </p:cNvPr>
          <p:cNvGrpSpPr/>
          <p:nvPr/>
        </p:nvGrpSpPr>
        <p:grpSpPr>
          <a:xfrm>
            <a:off x="1598180" y="-2"/>
            <a:ext cx="10178284" cy="6858002"/>
            <a:chOff x="1598180" y="-2"/>
            <a:chExt cx="10178284" cy="685800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C7E01D1-0331-4D51-8095-93C026ACA912}"/>
                </a:ext>
              </a:extLst>
            </p:cNvPr>
            <p:cNvSpPr txBox="1"/>
            <p:nvPr/>
          </p:nvSpPr>
          <p:spPr>
            <a:xfrm>
              <a:off x="3198380" y="315778"/>
              <a:ext cx="75538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Tx/>
                <a:buFontTx/>
                <a:buNone/>
              </a:pP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DataTable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EC35930-C072-44C8-ABF3-94691DCE0E2C}"/>
                </a:ext>
              </a:extLst>
            </p:cNvPr>
            <p:cNvSpPr/>
            <p:nvPr/>
          </p:nvSpPr>
          <p:spPr>
            <a:xfrm>
              <a:off x="1598180" y="5715000"/>
              <a:ext cx="1600200" cy="1143000"/>
            </a:xfrm>
            <a:prstGeom prst="rect">
              <a:avLst/>
            </a:prstGeom>
            <a:solidFill>
              <a:srgbClr val="00285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DataTable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3F2A0DF-CC04-4FB0-BCD6-E3E2EB57DDED}"/>
                </a:ext>
              </a:extLst>
            </p:cNvPr>
            <p:cNvSpPr/>
            <p:nvPr/>
          </p:nvSpPr>
          <p:spPr>
            <a:xfrm>
              <a:off x="1598180" y="1142998"/>
              <a:ext cx="1600200" cy="1143000"/>
            </a:xfrm>
            <a:prstGeom prst="rect">
              <a:avLst/>
            </a:prstGeom>
            <a:solidFill>
              <a:srgbClr val="0091D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Array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F61D9DB-A6C8-4A6B-ABEB-814995EAC028}"/>
                </a:ext>
              </a:extLst>
            </p:cNvPr>
            <p:cNvSpPr/>
            <p:nvPr/>
          </p:nvSpPr>
          <p:spPr>
            <a:xfrm>
              <a:off x="1598180" y="2285997"/>
              <a:ext cx="1600200" cy="1143000"/>
            </a:xfrm>
            <a:prstGeom prst="rect">
              <a:avLst/>
            </a:prstGeom>
            <a:solidFill>
              <a:srgbClr val="0099E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String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5E80FA7-EDC1-4635-9885-B2822F3556ED}"/>
                </a:ext>
              </a:extLst>
            </p:cNvPr>
            <p:cNvSpPr/>
            <p:nvPr/>
          </p:nvSpPr>
          <p:spPr>
            <a:xfrm>
              <a:off x="1598180" y="3428998"/>
              <a:ext cx="1600200" cy="1143000"/>
            </a:xfrm>
            <a:prstGeom prst="rect">
              <a:avLst/>
            </a:prstGeom>
            <a:solidFill>
              <a:srgbClr val="05AC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Date &amp; Time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CCDE70D1-F92D-4F45-8946-4B18051A04BE}"/>
                </a:ext>
              </a:extLst>
            </p:cNvPr>
            <p:cNvSpPr/>
            <p:nvPr/>
          </p:nvSpPr>
          <p:spPr>
            <a:xfrm>
              <a:off x="1598180" y="4571999"/>
              <a:ext cx="1600200" cy="1143000"/>
            </a:xfrm>
            <a:prstGeom prst="rect">
              <a:avLst/>
            </a:prstGeom>
            <a:solidFill>
              <a:srgbClr val="25B6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Boolean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D9836C59-244C-4E4F-A912-739883A506DA}"/>
                </a:ext>
              </a:extLst>
            </p:cNvPr>
            <p:cNvSpPr/>
            <p:nvPr/>
          </p:nvSpPr>
          <p:spPr>
            <a:xfrm>
              <a:off x="1598180" y="-2"/>
              <a:ext cx="1600200" cy="1143000"/>
            </a:xfrm>
            <a:prstGeom prst="rect">
              <a:avLst/>
            </a:prstGeom>
            <a:solidFill>
              <a:srgbClr val="0078B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Number</a:t>
              </a: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039ACE6-A301-4896-9757-2AB1B87CEC65}"/>
                </a:ext>
              </a:extLst>
            </p:cNvPr>
            <p:cNvGrpSpPr/>
            <p:nvPr/>
          </p:nvGrpSpPr>
          <p:grpSpPr>
            <a:xfrm>
              <a:off x="3545332" y="1384852"/>
              <a:ext cx="2417667" cy="4779522"/>
              <a:chOff x="6357551" y="1103586"/>
              <a:chExt cx="2417667" cy="4034551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2712CE08-4A7E-4AF4-9323-9BF0C481095B}"/>
                  </a:ext>
                </a:extLst>
              </p:cNvPr>
              <p:cNvSpPr/>
              <p:nvPr/>
            </p:nvSpPr>
            <p:spPr>
              <a:xfrm>
                <a:off x="6357551" y="1103586"/>
                <a:ext cx="2397211" cy="384606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2855"/>
                </a:solidFill>
              </a:ln>
              <a:effectLst>
                <a:outerShdw blurRad="38100" sx="102000" sy="102000" algn="ctr" rotWithShape="0">
                  <a:prstClr val="black">
                    <a:alpha val="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CFBCA01B-DFD8-4EA8-A903-EA33DA55B0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96539" y="1665548"/>
                <a:ext cx="1341120" cy="0"/>
              </a:xfrm>
              <a:prstGeom prst="line">
                <a:avLst/>
              </a:prstGeom>
              <a:ln w="38100">
                <a:solidFill>
                  <a:srgbClr val="00285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itle 3">
                <a:extLst>
                  <a:ext uri="{FF2B5EF4-FFF2-40B4-BE49-F238E27FC236}">
                    <a16:creationId xmlns:a16="http://schemas.microsoft.com/office/drawing/2014/main" id="{D84435C2-67BF-4268-8676-8FD1B0E53BF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57551" y="1103587"/>
                <a:ext cx="2397211" cy="760680"/>
              </a:xfrm>
              <a:prstGeom prst="rect">
                <a:avLst/>
              </a:prstGeom>
            </p:spPr>
            <p:txBody>
              <a:bodyPr anchor="ctr"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8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855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linea-basic-10" charset="0"/>
                    <a:cs typeface="Arial" panose="020B0604020202020204" pitchFamily="34" charset="0"/>
                  </a:rPr>
                  <a:t>Definition</a:t>
                </a:r>
              </a:p>
            </p:txBody>
          </p:sp>
          <p:sp>
            <p:nvSpPr>
              <p:cNvPr id="40" name="Title 3">
                <a:extLst>
                  <a:ext uri="{FF2B5EF4-FFF2-40B4-BE49-F238E27FC236}">
                    <a16:creationId xmlns:a16="http://schemas.microsoft.com/office/drawing/2014/main" id="{4AF910C5-7830-44EA-AD6A-EB21A7495BA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22410" y="3261893"/>
                <a:ext cx="2265878" cy="847547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8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1" name="Title 3">
                <a:extLst>
                  <a:ext uri="{FF2B5EF4-FFF2-40B4-BE49-F238E27FC236}">
                    <a16:creationId xmlns:a16="http://schemas.microsoft.com/office/drawing/2014/main" id="{E62B939B-95AA-4A9B-BBBF-A4E2F61678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78008" y="2126579"/>
                <a:ext cx="2397210" cy="3011558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marL="285750" lvl="0" indent="-285750">
                  <a:lnSpc>
                    <a:spcPct val="120000"/>
                  </a:lnSpc>
                  <a:buClrTx/>
                  <a:buFont typeface="Wingdings" panose="05000000000000000000" pitchFamily="2" charset="2"/>
                  <a:buChar char="§"/>
                  <a:defRPr/>
                </a:pPr>
                <a:r>
                  <a:rPr lang="en-US" sz="1600" b="0" dirty="0">
                    <a:solidFill>
                      <a:srgbClr val="98A4AE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rPr>
                  <a:t>Variable that can store large pieces of data.</a:t>
                </a:r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07304E6C-707A-4133-97F0-8D6F12A99985}"/>
                </a:ext>
              </a:extLst>
            </p:cNvPr>
            <p:cNvGrpSpPr/>
            <p:nvPr/>
          </p:nvGrpSpPr>
          <p:grpSpPr>
            <a:xfrm>
              <a:off x="6448193" y="1384852"/>
              <a:ext cx="2417667" cy="4779522"/>
              <a:chOff x="6448193" y="1384852"/>
              <a:chExt cx="2417667" cy="4779522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20AE2A9E-FEF3-4623-B80A-A933C099FC6F}"/>
                  </a:ext>
                </a:extLst>
              </p:cNvPr>
              <p:cNvGrpSpPr/>
              <p:nvPr/>
            </p:nvGrpSpPr>
            <p:grpSpPr>
              <a:xfrm>
                <a:off x="6448193" y="1384852"/>
                <a:ext cx="2417667" cy="4779522"/>
                <a:chOff x="6357551" y="1103586"/>
                <a:chExt cx="2417667" cy="4034551"/>
              </a:xfrm>
            </p:grpSpPr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75EB4EBC-DDB4-40B3-969A-87184C3CF850}"/>
                    </a:ext>
                  </a:extLst>
                </p:cNvPr>
                <p:cNvSpPr/>
                <p:nvPr/>
              </p:nvSpPr>
              <p:spPr>
                <a:xfrm>
                  <a:off x="6357551" y="1103586"/>
                  <a:ext cx="2397211" cy="384606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5EC1EA"/>
                  </a:solidFill>
                </a:ln>
                <a:effectLst>
                  <a:outerShdw blurRad="38100" sx="102000" sy="102000" algn="ctr" rotWithShape="0">
                    <a:prstClr val="black">
                      <a:alpha val="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1" name="Title 3">
                  <a:extLst>
                    <a:ext uri="{FF2B5EF4-FFF2-40B4-BE49-F238E27FC236}">
                      <a16:creationId xmlns:a16="http://schemas.microsoft.com/office/drawing/2014/main" id="{C3B33DB7-8CDA-4857-A5C2-FFA1F6F17AF4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57551" y="1103587"/>
                  <a:ext cx="2397211" cy="760680"/>
                </a:xfrm>
                <a:prstGeom prst="rect">
                  <a:avLst/>
                </a:prstGeom>
              </p:spPr>
              <p:txBody>
                <a:bodyPr anchor="ctr"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EC1EA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linea-basic-10" charset="0"/>
                      <a:cs typeface="Arial" panose="020B0604020202020204" pitchFamily="34" charset="0"/>
                    </a:rPr>
                    <a:t>Example</a:t>
                  </a:r>
                </a:p>
              </p:txBody>
            </p:sp>
            <p:sp>
              <p:nvSpPr>
                <p:cNvPr id="52" name="Title 3">
                  <a:extLst>
                    <a:ext uri="{FF2B5EF4-FFF2-40B4-BE49-F238E27FC236}">
                      <a16:creationId xmlns:a16="http://schemas.microsoft.com/office/drawing/2014/main" id="{B6E8DE10-BB87-4B66-A19E-AAB91D015E91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422410" y="3261893"/>
                  <a:ext cx="2265878" cy="847547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3" name="Title 3">
                  <a:extLst>
                    <a:ext uri="{FF2B5EF4-FFF2-40B4-BE49-F238E27FC236}">
                      <a16:creationId xmlns:a16="http://schemas.microsoft.com/office/drawing/2014/main" id="{C077C600-9290-4E3F-B89D-C34905D7EBE1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78008" y="2126579"/>
                  <a:ext cx="2397210" cy="3011558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A database table</a:t>
                  </a:r>
                </a:p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A simple spreadsheet</a:t>
                  </a:r>
                </a:p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Structured data</a:t>
                  </a:r>
                </a:p>
                <a:p>
                  <a:pPr marR="0" lvl="0" algn="l" defTabSz="914400" rtl="0" eaLnBrk="1" fontAlgn="auto" latinLnBrk="0" hangingPunct="1">
                    <a:lnSpc>
                      <a:spcPct val="12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tabLst/>
                    <a:defRPr/>
                  </a:pP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;</a:t>
                  </a:r>
                </a:p>
              </p:txBody>
            </p:sp>
          </p:grp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21BD5FF7-11E1-4ECB-944A-96AA0DC080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44033" y="2050577"/>
                <a:ext cx="1223667" cy="0"/>
              </a:xfrm>
              <a:prstGeom prst="line">
                <a:avLst/>
              </a:prstGeom>
              <a:ln w="38100">
                <a:solidFill>
                  <a:srgbClr val="5EC1E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F20FA63F-BF0F-4F81-B91A-ED3F4E84E60A}"/>
                </a:ext>
              </a:extLst>
            </p:cNvPr>
            <p:cNvGrpSpPr/>
            <p:nvPr/>
          </p:nvGrpSpPr>
          <p:grpSpPr>
            <a:xfrm>
              <a:off x="9358797" y="1384852"/>
              <a:ext cx="2417667" cy="4779522"/>
              <a:chOff x="9358797" y="1384852"/>
              <a:chExt cx="2417667" cy="4779522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07299E17-3DD4-4FD2-BA7D-377E094FC375}"/>
                  </a:ext>
                </a:extLst>
              </p:cNvPr>
              <p:cNvGrpSpPr/>
              <p:nvPr/>
            </p:nvGrpSpPr>
            <p:grpSpPr>
              <a:xfrm>
                <a:off x="9358797" y="1384852"/>
                <a:ext cx="2417667" cy="4779522"/>
                <a:chOff x="6357551" y="1103586"/>
                <a:chExt cx="2417667" cy="4034551"/>
              </a:xfrm>
            </p:grpSpPr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C60FBF65-9072-4D03-BA89-88FAEB6B85DA}"/>
                    </a:ext>
                  </a:extLst>
                </p:cNvPr>
                <p:cNvSpPr/>
                <p:nvPr/>
              </p:nvSpPr>
              <p:spPr>
                <a:xfrm>
                  <a:off x="6357551" y="1103586"/>
                  <a:ext cx="2397211" cy="384606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6900"/>
                  </a:solidFill>
                </a:ln>
                <a:effectLst>
                  <a:outerShdw blurRad="38100" sx="102000" sy="102000" algn="ctr" rotWithShape="0">
                    <a:prstClr val="black">
                      <a:alpha val="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8" name="Title 3">
                  <a:extLst>
                    <a:ext uri="{FF2B5EF4-FFF2-40B4-BE49-F238E27FC236}">
                      <a16:creationId xmlns:a16="http://schemas.microsoft.com/office/drawing/2014/main" id="{C028DA25-63F6-49C0-84A6-944E75D2BC3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57551" y="1103587"/>
                  <a:ext cx="2397211" cy="818833"/>
                </a:xfrm>
                <a:prstGeom prst="rect">
                  <a:avLst/>
                </a:prstGeom>
              </p:spPr>
              <p:txBody>
                <a:bodyPr anchor="ctr"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69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linea-basic-10" charset="0"/>
                      <a:cs typeface="Arial" panose="020B0604020202020204" pitchFamily="34" charset="0"/>
                    </a:rPr>
                    <a:t>Usage</a:t>
                  </a:r>
                </a:p>
              </p:txBody>
            </p:sp>
            <p:sp>
              <p:nvSpPr>
                <p:cNvPr id="59" name="Title 3">
                  <a:extLst>
                    <a:ext uri="{FF2B5EF4-FFF2-40B4-BE49-F238E27FC236}">
                      <a16:creationId xmlns:a16="http://schemas.microsoft.com/office/drawing/2014/main" id="{505EB1E4-CAD4-4272-BF5C-DA9DB6980B12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422410" y="3261893"/>
                  <a:ext cx="2265878" cy="847547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0" name="Title 3">
                  <a:extLst>
                    <a:ext uri="{FF2B5EF4-FFF2-40B4-BE49-F238E27FC236}">
                      <a16:creationId xmlns:a16="http://schemas.microsoft.com/office/drawing/2014/main" id="{B00F9670-B1F9-42A2-B7AF-98FAD0ECADA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78008" y="2126579"/>
                  <a:ext cx="2397210" cy="3011558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IN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They are used to store big pieces of information and do certain operations on it, such as, filtering, searching, copying, etc.</a:t>
                  </a:r>
                </a:p>
                <a:p>
                  <a:pPr marR="0" lvl="0" algn="l" defTabSz="914400" rtl="0" eaLnBrk="1" fontAlgn="auto" latinLnBrk="0" hangingPunct="1">
                    <a:lnSpc>
                      <a:spcPct val="12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tabLst/>
                    <a:defRPr/>
                  </a:pPr>
                  <a:endPara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alpha val="70000"/>
                      </a:prstClr>
                    </a:solidFill>
                    <a:effectLst/>
                    <a:uLnTx/>
                    <a:uFillTx/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5D4A3AE3-F0BB-4BA6-A478-7C3DD3E7D29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09200" y="2050577"/>
                <a:ext cx="889000" cy="0"/>
              </a:xfrm>
              <a:prstGeom prst="line">
                <a:avLst/>
              </a:prstGeom>
              <a:ln w="38100">
                <a:solidFill>
                  <a:srgbClr val="FF69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823195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0E4278A0-75D6-4B50-90CC-CC5676D7D2C0}"/>
              </a:ext>
            </a:extLst>
          </p:cNvPr>
          <p:cNvGrpSpPr/>
          <p:nvPr/>
        </p:nvGrpSpPr>
        <p:grpSpPr>
          <a:xfrm>
            <a:off x="0" y="1243541"/>
            <a:ext cx="6567328" cy="4710528"/>
            <a:chOff x="0" y="1243541"/>
            <a:chExt cx="6567328" cy="4710528"/>
          </a:xfrm>
        </p:grpSpPr>
        <p:sp>
          <p:nvSpPr>
            <p:cNvPr id="18" name="Freeform 8"/>
            <p:cNvSpPr>
              <a:spLocks/>
            </p:cNvSpPr>
            <p:nvPr/>
          </p:nvSpPr>
          <p:spPr bwMode="auto">
            <a:xfrm>
              <a:off x="1710123" y="1271969"/>
              <a:ext cx="3267218" cy="892628"/>
            </a:xfrm>
            <a:custGeom>
              <a:avLst/>
              <a:gdLst>
                <a:gd name="T0" fmla="*/ 2129 w 2274"/>
                <a:gd name="T1" fmla="*/ 0 h 441"/>
                <a:gd name="T2" fmla="*/ 2274 w 2274"/>
                <a:gd name="T3" fmla="*/ 219 h 441"/>
                <a:gd name="T4" fmla="*/ 2129 w 2274"/>
                <a:gd name="T5" fmla="*/ 441 h 441"/>
                <a:gd name="T6" fmla="*/ 1066 w 2274"/>
                <a:gd name="T7" fmla="*/ 441 h 441"/>
                <a:gd name="T8" fmla="*/ 0 w 2274"/>
                <a:gd name="T9" fmla="*/ 441 h 441"/>
                <a:gd name="T10" fmla="*/ 0 w 2274"/>
                <a:gd name="T11" fmla="*/ 219 h 441"/>
                <a:gd name="T12" fmla="*/ 0 w 2274"/>
                <a:gd name="T13" fmla="*/ 0 h 441"/>
                <a:gd name="T14" fmla="*/ 1066 w 2274"/>
                <a:gd name="T15" fmla="*/ 0 h 441"/>
                <a:gd name="T16" fmla="*/ 2129 w 2274"/>
                <a:gd name="T17" fmla="*/ 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74" h="441">
                  <a:moveTo>
                    <a:pt x="2129" y="0"/>
                  </a:moveTo>
                  <a:lnTo>
                    <a:pt x="2274" y="219"/>
                  </a:lnTo>
                  <a:lnTo>
                    <a:pt x="2129" y="441"/>
                  </a:lnTo>
                  <a:lnTo>
                    <a:pt x="1066" y="441"/>
                  </a:lnTo>
                  <a:lnTo>
                    <a:pt x="0" y="441"/>
                  </a:lnTo>
                  <a:lnTo>
                    <a:pt x="0" y="219"/>
                  </a:lnTo>
                  <a:lnTo>
                    <a:pt x="0" y="0"/>
                  </a:lnTo>
                  <a:lnTo>
                    <a:pt x="1066" y="0"/>
                  </a:lnTo>
                  <a:lnTo>
                    <a:pt x="2129" y="0"/>
                  </a:lnTo>
                  <a:close/>
                </a:path>
              </a:pathLst>
            </a:custGeom>
            <a:solidFill>
              <a:srgbClr val="0085CA"/>
            </a:solidFill>
            <a:ln>
              <a:noFill/>
            </a:ln>
          </p:spPr>
          <p:txBody>
            <a:bodyPr vert="horz" wrap="square" lIns="91440" tIns="91440" rIns="457200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linea-basic-10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9" name="Freeform 8"/>
            <p:cNvSpPr>
              <a:spLocks/>
            </p:cNvSpPr>
            <p:nvPr/>
          </p:nvSpPr>
          <p:spPr bwMode="auto">
            <a:xfrm>
              <a:off x="1710121" y="2147085"/>
              <a:ext cx="3399865" cy="892628"/>
            </a:xfrm>
            <a:custGeom>
              <a:avLst/>
              <a:gdLst>
                <a:gd name="T0" fmla="*/ 2129 w 2274"/>
                <a:gd name="T1" fmla="*/ 0 h 441"/>
                <a:gd name="T2" fmla="*/ 2274 w 2274"/>
                <a:gd name="T3" fmla="*/ 219 h 441"/>
                <a:gd name="T4" fmla="*/ 2129 w 2274"/>
                <a:gd name="T5" fmla="*/ 441 h 441"/>
                <a:gd name="T6" fmla="*/ 1066 w 2274"/>
                <a:gd name="T7" fmla="*/ 441 h 441"/>
                <a:gd name="T8" fmla="*/ 0 w 2274"/>
                <a:gd name="T9" fmla="*/ 441 h 441"/>
                <a:gd name="T10" fmla="*/ 0 w 2274"/>
                <a:gd name="T11" fmla="*/ 219 h 441"/>
                <a:gd name="T12" fmla="*/ 0 w 2274"/>
                <a:gd name="T13" fmla="*/ 0 h 441"/>
                <a:gd name="T14" fmla="*/ 1066 w 2274"/>
                <a:gd name="T15" fmla="*/ 0 h 441"/>
                <a:gd name="T16" fmla="*/ 2129 w 2274"/>
                <a:gd name="T17" fmla="*/ 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74" h="441">
                  <a:moveTo>
                    <a:pt x="2129" y="0"/>
                  </a:moveTo>
                  <a:lnTo>
                    <a:pt x="2274" y="219"/>
                  </a:lnTo>
                  <a:lnTo>
                    <a:pt x="2129" y="441"/>
                  </a:lnTo>
                  <a:lnTo>
                    <a:pt x="1066" y="441"/>
                  </a:lnTo>
                  <a:lnTo>
                    <a:pt x="0" y="441"/>
                  </a:lnTo>
                  <a:lnTo>
                    <a:pt x="0" y="219"/>
                  </a:lnTo>
                  <a:lnTo>
                    <a:pt x="0" y="0"/>
                  </a:lnTo>
                  <a:lnTo>
                    <a:pt x="1066" y="0"/>
                  </a:lnTo>
                  <a:lnTo>
                    <a:pt x="2129" y="0"/>
                  </a:lnTo>
                  <a:close/>
                </a:path>
              </a:pathLst>
            </a:custGeom>
            <a:solidFill>
              <a:srgbClr val="B9D9EB"/>
            </a:solidFill>
            <a:ln>
              <a:noFill/>
            </a:ln>
          </p:spPr>
          <p:txBody>
            <a:bodyPr vert="horz" wrap="square" lIns="91440" tIns="91440" rIns="457200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linea-basic-10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0" name="Freeform 8"/>
            <p:cNvSpPr>
              <a:spLocks/>
            </p:cNvSpPr>
            <p:nvPr/>
          </p:nvSpPr>
          <p:spPr bwMode="auto">
            <a:xfrm>
              <a:off x="1710121" y="3022201"/>
              <a:ext cx="3434618" cy="892628"/>
            </a:xfrm>
            <a:custGeom>
              <a:avLst/>
              <a:gdLst>
                <a:gd name="T0" fmla="*/ 2129 w 2274"/>
                <a:gd name="T1" fmla="*/ 0 h 441"/>
                <a:gd name="T2" fmla="*/ 2274 w 2274"/>
                <a:gd name="T3" fmla="*/ 219 h 441"/>
                <a:gd name="T4" fmla="*/ 2129 w 2274"/>
                <a:gd name="T5" fmla="*/ 441 h 441"/>
                <a:gd name="T6" fmla="*/ 1066 w 2274"/>
                <a:gd name="T7" fmla="*/ 441 h 441"/>
                <a:gd name="T8" fmla="*/ 0 w 2274"/>
                <a:gd name="T9" fmla="*/ 441 h 441"/>
                <a:gd name="T10" fmla="*/ 0 w 2274"/>
                <a:gd name="T11" fmla="*/ 219 h 441"/>
                <a:gd name="T12" fmla="*/ 0 w 2274"/>
                <a:gd name="T13" fmla="*/ 0 h 441"/>
                <a:gd name="T14" fmla="*/ 1066 w 2274"/>
                <a:gd name="T15" fmla="*/ 0 h 441"/>
                <a:gd name="T16" fmla="*/ 2129 w 2274"/>
                <a:gd name="T17" fmla="*/ 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74" h="441">
                  <a:moveTo>
                    <a:pt x="2129" y="0"/>
                  </a:moveTo>
                  <a:lnTo>
                    <a:pt x="2274" y="219"/>
                  </a:lnTo>
                  <a:lnTo>
                    <a:pt x="2129" y="441"/>
                  </a:lnTo>
                  <a:lnTo>
                    <a:pt x="1066" y="441"/>
                  </a:lnTo>
                  <a:lnTo>
                    <a:pt x="0" y="441"/>
                  </a:lnTo>
                  <a:lnTo>
                    <a:pt x="0" y="219"/>
                  </a:lnTo>
                  <a:lnTo>
                    <a:pt x="0" y="0"/>
                  </a:lnTo>
                  <a:lnTo>
                    <a:pt x="1066" y="0"/>
                  </a:lnTo>
                  <a:lnTo>
                    <a:pt x="2129" y="0"/>
                  </a:lnTo>
                  <a:close/>
                </a:path>
              </a:pathLst>
            </a:custGeom>
            <a:solidFill>
              <a:srgbClr val="002855"/>
            </a:solidFill>
            <a:ln>
              <a:noFill/>
            </a:ln>
          </p:spPr>
          <p:txBody>
            <a:bodyPr vert="horz" wrap="square" lIns="91440" tIns="91440" rIns="457200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linea-basic-10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1" name="Freeform 8"/>
            <p:cNvSpPr>
              <a:spLocks/>
            </p:cNvSpPr>
            <p:nvPr/>
          </p:nvSpPr>
          <p:spPr bwMode="auto">
            <a:xfrm>
              <a:off x="1707476" y="3897317"/>
              <a:ext cx="3434618" cy="892628"/>
            </a:xfrm>
            <a:custGeom>
              <a:avLst/>
              <a:gdLst>
                <a:gd name="T0" fmla="*/ 2129 w 2274"/>
                <a:gd name="T1" fmla="*/ 0 h 441"/>
                <a:gd name="T2" fmla="*/ 2274 w 2274"/>
                <a:gd name="T3" fmla="*/ 219 h 441"/>
                <a:gd name="T4" fmla="*/ 2129 w 2274"/>
                <a:gd name="T5" fmla="*/ 441 h 441"/>
                <a:gd name="T6" fmla="*/ 1066 w 2274"/>
                <a:gd name="T7" fmla="*/ 441 h 441"/>
                <a:gd name="T8" fmla="*/ 0 w 2274"/>
                <a:gd name="T9" fmla="*/ 441 h 441"/>
                <a:gd name="T10" fmla="*/ 0 w 2274"/>
                <a:gd name="T11" fmla="*/ 219 h 441"/>
                <a:gd name="T12" fmla="*/ 0 w 2274"/>
                <a:gd name="T13" fmla="*/ 0 h 441"/>
                <a:gd name="T14" fmla="*/ 1066 w 2274"/>
                <a:gd name="T15" fmla="*/ 0 h 441"/>
                <a:gd name="T16" fmla="*/ 2129 w 2274"/>
                <a:gd name="T17" fmla="*/ 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74" h="441">
                  <a:moveTo>
                    <a:pt x="2129" y="0"/>
                  </a:moveTo>
                  <a:lnTo>
                    <a:pt x="2274" y="219"/>
                  </a:lnTo>
                  <a:lnTo>
                    <a:pt x="2129" y="441"/>
                  </a:lnTo>
                  <a:lnTo>
                    <a:pt x="1066" y="441"/>
                  </a:lnTo>
                  <a:lnTo>
                    <a:pt x="0" y="441"/>
                  </a:lnTo>
                  <a:lnTo>
                    <a:pt x="0" y="219"/>
                  </a:lnTo>
                  <a:lnTo>
                    <a:pt x="0" y="0"/>
                  </a:lnTo>
                  <a:lnTo>
                    <a:pt x="1066" y="0"/>
                  </a:lnTo>
                  <a:lnTo>
                    <a:pt x="212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91440" rIns="457200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linea-basic-10" charset="0"/>
                <a:cs typeface="Arial" panose="020B0604020202020204" pitchFamily="34" charset="0"/>
                <a:sym typeface="Arial"/>
              </a:endParaRP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1CD9E55-E722-458A-AA46-7CBA4D231C3D}"/>
                </a:ext>
              </a:extLst>
            </p:cNvPr>
            <p:cNvGrpSpPr/>
            <p:nvPr/>
          </p:nvGrpSpPr>
          <p:grpSpPr>
            <a:xfrm>
              <a:off x="0" y="1243541"/>
              <a:ext cx="6567328" cy="4710528"/>
              <a:chOff x="0" y="1243541"/>
              <a:chExt cx="6567328" cy="4710528"/>
            </a:xfrm>
          </p:grpSpPr>
          <p:sp>
            <p:nvSpPr>
              <p:cNvPr id="25" name="Rectangle 21">
                <a:extLst>
                  <a:ext uri="{FF2B5EF4-FFF2-40B4-BE49-F238E27FC236}">
                    <a16:creationId xmlns:a16="http://schemas.microsoft.com/office/drawing/2014/main" id="{527D3513-7C05-4477-8128-E29B25CCACC2}"/>
                  </a:ext>
                </a:extLst>
              </p:cNvPr>
              <p:cNvSpPr/>
              <p:nvPr/>
            </p:nvSpPr>
            <p:spPr>
              <a:xfrm flipH="1">
                <a:off x="3130065" y="1266333"/>
                <a:ext cx="3437263" cy="3541795"/>
              </a:xfrm>
              <a:custGeom>
                <a:avLst/>
                <a:gdLst>
                  <a:gd name="connsiteX0" fmla="*/ 0 w 3437263"/>
                  <a:gd name="connsiteY0" fmla="*/ 0 h 3517976"/>
                  <a:gd name="connsiteX1" fmla="*/ 3437263 w 3437263"/>
                  <a:gd name="connsiteY1" fmla="*/ 0 h 3517976"/>
                  <a:gd name="connsiteX2" fmla="*/ 3437263 w 3437263"/>
                  <a:gd name="connsiteY2" fmla="*/ 3517976 h 3517976"/>
                  <a:gd name="connsiteX3" fmla="*/ 0 w 3437263"/>
                  <a:gd name="connsiteY3" fmla="*/ 3517976 h 3517976"/>
                  <a:gd name="connsiteX4" fmla="*/ 0 w 3437263"/>
                  <a:gd name="connsiteY4" fmla="*/ 0 h 3517976"/>
                  <a:gd name="connsiteX0" fmla="*/ 0 w 3437263"/>
                  <a:gd name="connsiteY0" fmla="*/ 0 h 3517976"/>
                  <a:gd name="connsiteX1" fmla="*/ 3437263 w 3437263"/>
                  <a:gd name="connsiteY1" fmla="*/ 0 h 3517976"/>
                  <a:gd name="connsiteX2" fmla="*/ 3426246 w 3437263"/>
                  <a:gd name="connsiteY2" fmla="*/ 749407 h 3517976"/>
                  <a:gd name="connsiteX3" fmla="*/ 3437263 w 3437263"/>
                  <a:gd name="connsiteY3" fmla="*/ 3517976 h 3517976"/>
                  <a:gd name="connsiteX4" fmla="*/ 0 w 3437263"/>
                  <a:gd name="connsiteY4" fmla="*/ 3517976 h 3517976"/>
                  <a:gd name="connsiteX5" fmla="*/ 0 w 3437263"/>
                  <a:gd name="connsiteY5" fmla="*/ 0 h 3517976"/>
                  <a:gd name="connsiteX0" fmla="*/ 0 w 3542166"/>
                  <a:gd name="connsiteY0" fmla="*/ 0 h 3517976"/>
                  <a:gd name="connsiteX1" fmla="*/ 3437263 w 3542166"/>
                  <a:gd name="connsiteY1" fmla="*/ 0 h 3517976"/>
                  <a:gd name="connsiteX2" fmla="*/ 3426246 w 3542166"/>
                  <a:gd name="connsiteY2" fmla="*/ 749407 h 3517976"/>
                  <a:gd name="connsiteX3" fmla="*/ 2060154 w 3542166"/>
                  <a:gd name="connsiteY3" fmla="*/ 628222 h 3517976"/>
                  <a:gd name="connsiteX4" fmla="*/ 3437263 w 3542166"/>
                  <a:gd name="connsiteY4" fmla="*/ 3517976 h 3517976"/>
                  <a:gd name="connsiteX5" fmla="*/ 0 w 3542166"/>
                  <a:gd name="connsiteY5" fmla="*/ 3517976 h 3517976"/>
                  <a:gd name="connsiteX6" fmla="*/ 0 w 3542166"/>
                  <a:gd name="connsiteY6" fmla="*/ 0 h 3517976"/>
                  <a:gd name="connsiteX0" fmla="*/ 0 w 3542166"/>
                  <a:gd name="connsiteY0" fmla="*/ 0 h 3517976"/>
                  <a:gd name="connsiteX1" fmla="*/ 3437263 w 3542166"/>
                  <a:gd name="connsiteY1" fmla="*/ 0 h 3517976"/>
                  <a:gd name="connsiteX2" fmla="*/ 2610998 w 3542166"/>
                  <a:gd name="connsiteY2" fmla="*/ 132463 h 3517976"/>
                  <a:gd name="connsiteX3" fmla="*/ 2060154 w 3542166"/>
                  <a:gd name="connsiteY3" fmla="*/ 628222 h 3517976"/>
                  <a:gd name="connsiteX4" fmla="*/ 3437263 w 3542166"/>
                  <a:gd name="connsiteY4" fmla="*/ 3517976 h 3517976"/>
                  <a:gd name="connsiteX5" fmla="*/ 0 w 3542166"/>
                  <a:gd name="connsiteY5" fmla="*/ 3517976 h 3517976"/>
                  <a:gd name="connsiteX6" fmla="*/ 0 w 3542166"/>
                  <a:gd name="connsiteY6" fmla="*/ 0 h 3517976"/>
                  <a:gd name="connsiteX0" fmla="*/ 0 w 3533538"/>
                  <a:gd name="connsiteY0" fmla="*/ 0 h 3517976"/>
                  <a:gd name="connsiteX1" fmla="*/ 3437263 w 3533538"/>
                  <a:gd name="connsiteY1" fmla="*/ 0 h 3517976"/>
                  <a:gd name="connsiteX2" fmla="*/ 2610998 w 3533538"/>
                  <a:gd name="connsiteY2" fmla="*/ 132463 h 3517976"/>
                  <a:gd name="connsiteX3" fmla="*/ 1850834 w 3533538"/>
                  <a:gd name="connsiteY3" fmla="*/ 980762 h 3517976"/>
                  <a:gd name="connsiteX4" fmla="*/ 3437263 w 3533538"/>
                  <a:gd name="connsiteY4" fmla="*/ 3517976 h 3517976"/>
                  <a:gd name="connsiteX5" fmla="*/ 0 w 3533538"/>
                  <a:gd name="connsiteY5" fmla="*/ 3517976 h 3517976"/>
                  <a:gd name="connsiteX6" fmla="*/ 0 w 3533538"/>
                  <a:gd name="connsiteY6" fmla="*/ 0 h 3517976"/>
                  <a:gd name="connsiteX0" fmla="*/ 0 w 3569762"/>
                  <a:gd name="connsiteY0" fmla="*/ 0 h 3517976"/>
                  <a:gd name="connsiteX1" fmla="*/ 3437263 w 3569762"/>
                  <a:gd name="connsiteY1" fmla="*/ 0 h 3517976"/>
                  <a:gd name="connsiteX2" fmla="*/ 2610998 w 3569762"/>
                  <a:gd name="connsiteY2" fmla="*/ 132463 h 3517976"/>
                  <a:gd name="connsiteX3" fmla="*/ 1850834 w 3569762"/>
                  <a:gd name="connsiteY3" fmla="*/ 980762 h 3517976"/>
                  <a:gd name="connsiteX4" fmla="*/ 2765233 w 3569762"/>
                  <a:gd name="connsiteY4" fmla="*/ 2137533 h 3517976"/>
                  <a:gd name="connsiteX5" fmla="*/ 3437263 w 3569762"/>
                  <a:gd name="connsiteY5" fmla="*/ 3517976 h 3517976"/>
                  <a:gd name="connsiteX6" fmla="*/ 0 w 3569762"/>
                  <a:gd name="connsiteY6" fmla="*/ 3517976 h 3517976"/>
                  <a:gd name="connsiteX7" fmla="*/ 0 w 3569762"/>
                  <a:gd name="connsiteY7" fmla="*/ 0 h 3517976"/>
                  <a:gd name="connsiteX0" fmla="*/ 0 w 3518459"/>
                  <a:gd name="connsiteY0" fmla="*/ 0 h 3517976"/>
                  <a:gd name="connsiteX1" fmla="*/ 3437263 w 3518459"/>
                  <a:gd name="connsiteY1" fmla="*/ 0 h 3517976"/>
                  <a:gd name="connsiteX2" fmla="*/ 2610998 w 3518459"/>
                  <a:gd name="connsiteY2" fmla="*/ 132463 h 3517976"/>
                  <a:gd name="connsiteX3" fmla="*/ 1850834 w 3518459"/>
                  <a:gd name="connsiteY3" fmla="*/ 980762 h 3517976"/>
                  <a:gd name="connsiteX4" fmla="*/ 1994052 w 3518459"/>
                  <a:gd name="connsiteY4" fmla="*/ 2379904 h 3517976"/>
                  <a:gd name="connsiteX5" fmla="*/ 3437263 w 3518459"/>
                  <a:gd name="connsiteY5" fmla="*/ 3517976 h 3517976"/>
                  <a:gd name="connsiteX6" fmla="*/ 0 w 3518459"/>
                  <a:gd name="connsiteY6" fmla="*/ 3517976 h 3517976"/>
                  <a:gd name="connsiteX7" fmla="*/ 0 w 3518459"/>
                  <a:gd name="connsiteY7" fmla="*/ 0 h 3517976"/>
                  <a:gd name="connsiteX0" fmla="*/ 0 w 3518459"/>
                  <a:gd name="connsiteY0" fmla="*/ 0 h 3517976"/>
                  <a:gd name="connsiteX1" fmla="*/ 3437263 w 3518459"/>
                  <a:gd name="connsiteY1" fmla="*/ 0 h 3517976"/>
                  <a:gd name="connsiteX2" fmla="*/ 2610998 w 3518459"/>
                  <a:gd name="connsiteY2" fmla="*/ 132463 h 3517976"/>
                  <a:gd name="connsiteX3" fmla="*/ 1850834 w 3518459"/>
                  <a:gd name="connsiteY3" fmla="*/ 980762 h 3517976"/>
                  <a:gd name="connsiteX4" fmla="*/ 1994052 w 3518459"/>
                  <a:gd name="connsiteY4" fmla="*/ 2379904 h 3517976"/>
                  <a:gd name="connsiteX5" fmla="*/ 3437263 w 3518459"/>
                  <a:gd name="connsiteY5" fmla="*/ 3517976 h 3517976"/>
                  <a:gd name="connsiteX6" fmla="*/ 0 w 3518459"/>
                  <a:gd name="connsiteY6" fmla="*/ 3517976 h 3517976"/>
                  <a:gd name="connsiteX7" fmla="*/ 0 w 3518459"/>
                  <a:gd name="connsiteY7" fmla="*/ 0 h 3517976"/>
                  <a:gd name="connsiteX0" fmla="*/ 0 w 3437263"/>
                  <a:gd name="connsiteY0" fmla="*/ 0 h 3517976"/>
                  <a:gd name="connsiteX1" fmla="*/ 3437263 w 3437263"/>
                  <a:gd name="connsiteY1" fmla="*/ 0 h 3517976"/>
                  <a:gd name="connsiteX2" fmla="*/ 2610998 w 3437263"/>
                  <a:gd name="connsiteY2" fmla="*/ 132463 h 3517976"/>
                  <a:gd name="connsiteX3" fmla="*/ 1850834 w 3437263"/>
                  <a:gd name="connsiteY3" fmla="*/ 980762 h 3517976"/>
                  <a:gd name="connsiteX4" fmla="*/ 1994052 w 3437263"/>
                  <a:gd name="connsiteY4" fmla="*/ 2379904 h 3517976"/>
                  <a:gd name="connsiteX5" fmla="*/ 2644049 w 3437263"/>
                  <a:gd name="connsiteY5" fmla="*/ 3517976 h 3517976"/>
                  <a:gd name="connsiteX6" fmla="*/ 0 w 3437263"/>
                  <a:gd name="connsiteY6" fmla="*/ 3517976 h 3517976"/>
                  <a:gd name="connsiteX7" fmla="*/ 0 w 3437263"/>
                  <a:gd name="connsiteY7" fmla="*/ 0 h 3517976"/>
                  <a:gd name="connsiteX0" fmla="*/ 0 w 3437263"/>
                  <a:gd name="connsiteY0" fmla="*/ 0 h 3517976"/>
                  <a:gd name="connsiteX1" fmla="*/ 3437263 w 3437263"/>
                  <a:gd name="connsiteY1" fmla="*/ 0 h 3517976"/>
                  <a:gd name="connsiteX2" fmla="*/ 2610998 w 3437263"/>
                  <a:gd name="connsiteY2" fmla="*/ 132463 h 3517976"/>
                  <a:gd name="connsiteX3" fmla="*/ 1850834 w 3437263"/>
                  <a:gd name="connsiteY3" fmla="*/ 980762 h 3517976"/>
                  <a:gd name="connsiteX4" fmla="*/ 1994052 w 3437263"/>
                  <a:gd name="connsiteY4" fmla="*/ 2379904 h 3517976"/>
                  <a:gd name="connsiteX5" fmla="*/ 2644049 w 3437263"/>
                  <a:gd name="connsiteY5" fmla="*/ 3517976 h 3517976"/>
                  <a:gd name="connsiteX6" fmla="*/ 0 w 3437263"/>
                  <a:gd name="connsiteY6" fmla="*/ 3517976 h 3517976"/>
                  <a:gd name="connsiteX7" fmla="*/ 0 w 3437263"/>
                  <a:gd name="connsiteY7" fmla="*/ 0 h 3517976"/>
                  <a:gd name="connsiteX0" fmla="*/ 0 w 3437263"/>
                  <a:gd name="connsiteY0" fmla="*/ 0 h 3517976"/>
                  <a:gd name="connsiteX1" fmla="*/ 3437263 w 3437263"/>
                  <a:gd name="connsiteY1" fmla="*/ 0 h 3517976"/>
                  <a:gd name="connsiteX2" fmla="*/ 2610998 w 3437263"/>
                  <a:gd name="connsiteY2" fmla="*/ 132463 h 3517976"/>
                  <a:gd name="connsiteX3" fmla="*/ 1850834 w 3437263"/>
                  <a:gd name="connsiteY3" fmla="*/ 980762 h 3517976"/>
                  <a:gd name="connsiteX4" fmla="*/ 2302524 w 3437263"/>
                  <a:gd name="connsiteY4" fmla="*/ 2831596 h 3517976"/>
                  <a:gd name="connsiteX5" fmla="*/ 2644049 w 3437263"/>
                  <a:gd name="connsiteY5" fmla="*/ 3517976 h 3517976"/>
                  <a:gd name="connsiteX6" fmla="*/ 0 w 3437263"/>
                  <a:gd name="connsiteY6" fmla="*/ 3517976 h 3517976"/>
                  <a:gd name="connsiteX7" fmla="*/ 0 w 3437263"/>
                  <a:gd name="connsiteY7" fmla="*/ 0 h 3517976"/>
                  <a:gd name="connsiteX0" fmla="*/ 0 w 3437263"/>
                  <a:gd name="connsiteY0" fmla="*/ 0 h 3517976"/>
                  <a:gd name="connsiteX1" fmla="*/ 3437263 w 3437263"/>
                  <a:gd name="connsiteY1" fmla="*/ 0 h 3517976"/>
                  <a:gd name="connsiteX2" fmla="*/ 2610998 w 3437263"/>
                  <a:gd name="connsiteY2" fmla="*/ 132463 h 3517976"/>
                  <a:gd name="connsiteX3" fmla="*/ 1850834 w 3437263"/>
                  <a:gd name="connsiteY3" fmla="*/ 980762 h 3517976"/>
                  <a:gd name="connsiteX4" fmla="*/ 2302524 w 3437263"/>
                  <a:gd name="connsiteY4" fmla="*/ 2831596 h 3517976"/>
                  <a:gd name="connsiteX5" fmla="*/ 2644049 w 3437263"/>
                  <a:gd name="connsiteY5" fmla="*/ 3517976 h 3517976"/>
                  <a:gd name="connsiteX6" fmla="*/ 0 w 3437263"/>
                  <a:gd name="connsiteY6" fmla="*/ 3517976 h 3517976"/>
                  <a:gd name="connsiteX7" fmla="*/ 0 w 3437263"/>
                  <a:gd name="connsiteY7" fmla="*/ 0 h 3517976"/>
                  <a:gd name="connsiteX0" fmla="*/ 0 w 3437263"/>
                  <a:gd name="connsiteY0" fmla="*/ 0 h 3517976"/>
                  <a:gd name="connsiteX1" fmla="*/ 3437263 w 3437263"/>
                  <a:gd name="connsiteY1" fmla="*/ 0 h 3517976"/>
                  <a:gd name="connsiteX2" fmla="*/ 2610998 w 3437263"/>
                  <a:gd name="connsiteY2" fmla="*/ 132463 h 3517976"/>
                  <a:gd name="connsiteX3" fmla="*/ 1762699 w 3437263"/>
                  <a:gd name="connsiteY3" fmla="*/ 1476521 h 3517976"/>
                  <a:gd name="connsiteX4" fmla="*/ 2302524 w 3437263"/>
                  <a:gd name="connsiteY4" fmla="*/ 2831596 h 3517976"/>
                  <a:gd name="connsiteX5" fmla="*/ 2644049 w 3437263"/>
                  <a:gd name="connsiteY5" fmla="*/ 3517976 h 3517976"/>
                  <a:gd name="connsiteX6" fmla="*/ 0 w 3437263"/>
                  <a:gd name="connsiteY6" fmla="*/ 3517976 h 3517976"/>
                  <a:gd name="connsiteX7" fmla="*/ 0 w 3437263"/>
                  <a:gd name="connsiteY7" fmla="*/ 0 h 3517976"/>
                  <a:gd name="connsiteX0" fmla="*/ 0 w 3437263"/>
                  <a:gd name="connsiteY0" fmla="*/ 0 h 3517976"/>
                  <a:gd name="connsiteX1" fmla="*/ 3437263 w 3437263"/>
                  <a:gd name="connsiteY1" fmla="*/ 0 h 3517976"/>
                  <a:gd name="connsiteX2" fmla="*/ 2610998 w 3437263"/>
                  <a:gd name="connsiteY2" fmla="*/ 132463 h 3517976"/>
                  <a:gd name="connsiteX3" fmla="*/ 1762699 w 3437263"/>
                  <a:gd name="connsiteY3" fmla="*/ 1476521 h 3517976"/>
                  <a:gd name="connsiteX4" fmla="*/ 2302524 w 3437263"/>
                  <a:gd name="connsiteY4" fmla="*/ 2831596 h 3517976"/>
                  <a:gd name="connsiteX5" fmla="*/ 2644049 w 3437263"/>
                  <a:gd name="connsiteY5" fmla="*/ 3517976 h 3517976"/>
                  <a:gd name="connsiteX6" fmla="*/ 0 w 3437263"/>
                  <a:gd name="connsiteY6" fmla="*/ 3517976 h 3517976"/>
                  <a:gd name="connsiteX7" fmla="*/ 0 w 3437263"/>
                  <a:gd name="connsiteY7" fmla="*/ 0 h 3517976"/>
                  <a:gd name="connsiteX0" fmla="*/ 0 w 3437263"/>
                  <a:gd name="connsiteY0" fmla="*/ 0 h 3517976"/>
                  <a:gd name="connsiteX1" fmla="*/ 3437263 w 3437263"/>
                  <a:gd name="connsiteY1" fmla="*/ 0 h 3517976"/>
                  <a:gd name="connsiteX2" fmla="*/ 2610998 w 3437263"/>
                  <a:gd name="connsiteY2" fmla="*/ 132463 h 3517976"/>
                  <a:gd name="connsiteX3" fmla="*/ 1762699 w 3437263"/>
                  <a:gd name="connsiteY3" fmla="*/ 1476521 h 3517976"/>
                  <a:gd name="connsiteX4" fmla="*/ 2302524 w 3437263"/>
                  <a:gd name="connsiteY4" fmla="*/ 2831596 h 3517976"/>
                  <a:gd name="connsiteX5" fmla="*/ 2644049 w 3437263"/>
                  <a:gd name="connsiteY5" fmla="*/ 3517976 h 3517976"/>
                  <a:gd name="connsiteX6" fmla="*/ 0 w 3437263"/>
                  <a:gd name="connsiteY6" fmla="*/ 3517976 h 3517976"/>
                  <a:gd name="connsiteX7" fmla="*/ 0 w 3437263"/>
                  <a:gd name="connsiteY7" fmla="*/ 0 h 3517976"/>
                  <a:gd name="connsiteX0" fmla="*/ 0 w 3437263"/>
                  <a:gd name="connsiteY0" fmla="*/ 0 h 3517976"/>
                  <a:gd name="connsiteX1" fmla="*/ 3437263 w 3437263"/>
                  <a:gd name="connsiteY1" fmla="*/ 0 h 3517976"/>
                  <a:gd name="connsiteX2" fmla="*/ 2610998 w 3437263"/>
                  <a:gd name="connsiteY2" fmla="*/ 132463 h 3517976"/>
                  <a:gd name="connsiteX3" fmla="*/ 1762699 w 3437263"/>
                  <a:gd name="connsiteY3" fmla="*/ 1476521 h 3517976"/>
                  <a:gd name="connsiteX4" fmla="*/ 2302524 w 3437263"/>
                  <a:gd name="connsiteY4" fmla="*/ 2831596 h 3517976"/>
                  <a:gd name="connsiteX5" fmla="*/ 2644049 w 3437263"/>
                  <a:gd name="connsiteY5" fmla="*/ 3517976 h 3517976"/>
                  <a:gd name="connsiteX6" fmla="*/ 0 w 3437263"/>
                  <a:gd name="connsiteY6" fmla="*/ 3517976 h 3517976"/>
                  <a:gd name="connsiteX7" fmla="*/ 0 w 3437263"/>
                  <a:gd name="connsiteY7" fmla="*/ 0 h 3517976"/>
                  <a:gd name="connsiteX0" fmla="*/ 0 w 3437263"/>
                  <a:gd name="connsiteY0" fmla="*/ 0 h 3517976"/>
                  <a:gd name="connsiteX1" fmla="*/ 3437263 w 3437263"/>
                  <a:gd name="connsiteY1" fmla="*/ 0 h 3517976"/>
                  <a:gd name="connsiteX2" fmla="*/ 2610998 w 3437263"/>
                  <a:gd name="connsiteY2" fmla="*/ 132463 h 3517976"/>
                  <a:gd name="connsiteX3" fmla="*/ 1762699 w 3437263"/>
                  <a:gd name="connsiteY3" fmla="*/ 1476521 h 3517976"/>
                  <a:gd name="connsiteX4" fmla="*/ 2302524 w 3437263"/>
                  <a:gd name="connsiteY4" fmla="*/ 2831596 h 3517976"/>
                  <a:gd name="connsiteX5" fmla="*/ 2644049 w 3437263"/>
                  <a:gd name="connsiteY5" fmla="*/ 3517976 h 3517976"/>
                  <a:gd name="connsiteX6" fmla="*/ 0 w 3437263"/>
                  <a:gd name="connsiteY6" fmla="*/ 3517976 h 3517976"/>
                  <a:gd name="connsiteX7" fmla="*/ 0 w 3437263"/>
                  <a:gd name="connsiteY7" fmla="*/ 0 h 3517976"/>
                  <a:gd name="connsiteX0" fmla="*/ 0 w 3437263"/>
                  <a:gd name="connsiteY0" fmla="*/ 0 h 3517976"/>
                  <a:gd name="connsiteX1" fmla="*/ 3437263 w 3437263"/>
                  <a:gd name="connsiteY1" fmla="*/ 0 h 3517976"/>
                  <a:gd name="connsiteX2" fmla="*/ 2610998 w 3437263"/>
                  <a:gd name="connsiteY2" fmla="*/ 132463 h 3517976"/>
                  <a:gd name="connsiteX3" fmla="*/ 1762699 w 3437263"/>
                  <a:gd name="connsiteY3" fmla="*/ 1476521 h 3517976"/>
                  <a:gd name="connsiteX4" fmla="*/ 2302524 w 3437263"/>
                  <a:gd name="connsiteY4" fmla="*/ 2831596 h 3517976"/>
                  <a:gd name="connsiteX5" fmla="*/ 2644049 w 3437263"/>
                  <a:gd name="connsiteY5" fmla="*/ 3517976 h 3517976"/>
                  <a:gd name="connsiteX6" fmla="*/ 0 w 3437263"/>
                  <a:gd name="connsiteY6" fmla="*/ 3517976 h 3517976"/>
                  <a:gd name="connsiteX7" fmla="*/ 0 w 3437263"/>
                  <a:gd name="connsiteY7" fmla="*/ 0 h 35179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7263" h="3517976">
                    <a:moveTo>
                      <a:pt x="0" y="0"/>
                    </a:moveTo>
                    <a:lnTo>
                      <a:pt x="3437263" y="0"/>
                    </a:lnTo>
                    <a:cubicBezTo>
                      <a:pt x="3161841" y="44154"/>
                      <a:pt x="3029640" y="22208"/>
                      <a:pt x="2610998" y="132463"/>
                    </a:cubicBezTo>
                    <a:cubicBezTo>
                      <a:pt x="2234588" y="406092"/>
                      <a:pt x="1860014" y="596453"/>
                      <a:pt x="1762699" y="1476521"/>
                    </a:cubicBezTo>
                    <a:cubicBezTo>
                      <a:pt x="1733320" y="2031036"/>
                      <a:pt x="1905917" y="2276524"/>
                      <a:pt x="2302524" y="2831596"/>
                    </a:cubicBezTo>
                    <a:cubicBezTo>
                      <a:pt x="2368625" y="3078196"/>
                      <a:pt x="2256623" y="3508239"/>
                      <a:pt x="2644049" y="3517976"/>
                    </a:cubicBezTo>
                    <a:lnTo>
                      <a:pt x="0" y="35179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굴림" charset="-127"/>
                  <a:cs typeface="Arial" panose="020B0604020202020204" pitchFamily="34" charset="0"/>
                  <a:sym typeface="Arial"/>
                </a:endParaRPr>
              </a:p>
            </p:txBody>
          </p:sp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9C29DFD8-5198-4879-B000-397A0148DD2B}"/>
                  </a:ext>
                </a:extLst>
              </p:cNvPr>
              <p:cNvGrpSpPr/>
              <p:nvPr/>
            </p:nvGrpSpPr>
            <p:grpSpPr>
              <a:xfrm>
                <a:off x="0" y="1243541"/>
                <a:ext cx="4848697" cy="4710528"/>
                <a:chOff x="0" y="1243541"/>
                <a:chExt cx="4848697" cy="4710528"/>
              </a:xfrm>
            </p:grpSpPr>
            <p:sp>
              <p:nvSpPr>
                <p:cNvPr id="22" name="Rectangle 21"/>
                <p:cNvSpPr/>
                <p:nvPr/>
              </p:nvSpPr>
              <p:spPr>
                <a:xfrm>
                  <a:off x="0" y="1264818"/>
                  <a:ext cx="3437263" cy="3543311"/>
                </a:xfrm>
                <a:custGeom>
                  <a:avLst/>
                  <a:gdLst>
                    <a:gd name="connsiteX0" fmla="*/ 0 w 3437263"/>
                    <a:gd name="connsiteY0" fmla="*/ 0 h 3517976"/>
                    <a:gd name="connsiteX1" fmla="*/ 3437263 w 3437263"/>
                    <a:gd name="connsiteY1" fmla="*/ 0 h 3517976"/>
                    <a:gd name="connsiteX2" fmla="*/ 3437263 w 3437263"/>
                    <a:gd name="connsiteY2" fmla="*/ 3517976 h 3517976"/>
                    <a:gd name="connsiteX3" fmla="*/ 0 w 3437263"/>
                    <a:gd name="connsiteY3" fmla="*/ 3517976 h 3517976"/>
                    <a:gd name="connsiteX4" fmla="*/ 0 w 3437263"/>
                    <a:gd name="connsiteY4" fmla="*/ 0 h 3517976"/>
                    <a:gd name="connsiteX0" fmla="*/ 0 w 3437263"/>
                    <a:gd name="connsiteY0" fmla="*/ 0 h 3517976"/>
                    <a:gd name="connsiteX1" fmla="*/ 3437263 w 3437263"/>
                    <a:gd name="connsiteY1" fmla="*/ 0 h 3517976"/>
                    <a:gd name="connsiteX2" fmla="*/ 3426246 w 3437263"/>
                    <a:gd name="connsiteY2" fmla="*/ 749407 h 3517976"/>
                    <a:gd name="connsiteX3" fmla="*/ 3437263 w 3437263"/>
                    <a:gd name="connsiteY3" fmla="*/ 3517976 h 3517976"/>
                    <a:gd name="connsiteX4" fmla="*/ 0 w 3437263"/>
                    <a:gd name="connsiteY4" fmla="*/ 3517976 h 3517976"/>
                    <a:gd name="connsiteX5" fmla="*/ 0 w 3437263"/>
                    <a:gd name="connsiteY5" fmla="*/ 0 h 3517976"/>
                    <a:gd name="connsiteX0" fmla="*/ 0 w 3542166"/>
                    <a:gd name="connsiteY0" fmla="*/ 0 h 3517976"/>
                    <a:gd name="connsiteX1" fmla="*/ 3437263 w 3542166"/>
                    <a:gd name="connsiteY1" fmla="*/ 0 h 3517976"/>
                    <a:gd name="connsiteX2" fmla="*/ 3426246 w 3542166"/>
                    <a:gd name="connsiteY2" fmla="*/ 749407 h 3517976"/>
                    <a:gd name="connsiteX3" fmla="*/ 2060154 w 3542166"/>
                    <a:gd name="connsiteY3" fmla="*/ 628222 h 3517976"/>
                    <a:gd name="connsiteX4" fmla="*/ 3437263 w 3542166"/>
                    <a:gd name="connsiteY4" fmla="*/ 3517976 h 3517976"/>
                    <a:gd name="connsiteX5" fmla="*/ 0 w 3542166"/>
                    <a:gd name="connsiteY5" fmla="*/ 3517976 h 3517976"/>
                    <a:gd name="connsiteX6" fmla="*/ 0 w 3542166"/>
                    <a:gd name="connsiteY6" fmla="*/ 0 h 3517976"/>
                    <a:gd name="connsiteX0" fmla="*/ 0 w 3542166"/>
                    <a:gd name="connsiteY0" fmla="*/ 0 h 3517976"/>
                    <a:gd name="connsiteX1" fmla="*/ 3437263 w 3542166"/>
                    <a:gd name="connsiteY1" fmla="*/ 0 h 3517976"/>
                    <a:gd name="connsiteX2" fmla="*/ 2610998 w 3542166"/>
                    <a:gd name="connsiteY2" fmla="*/ 132463 h 3517976"/>
                    <a:gd name="connsiteX3" fmla="*/ 2060154 w 3542166"/>
                    <a:gd name="connsiteY3" fmla="*/ 628222 h 3517976"/>
                    <a:gd name="connsiteX4" fmla="*/ 3437263 w 3542166"/>
                    <a:gd name="connsiteY4" fmla="*/ 3517976 h 3517976"/>
                    <a:gd name="connsiteX5" fmla="*/ 0 w 3542166"/>
                    <a:gd name="connsiteY5" fmla="*/ 3517976 h 3517976"/>
                    <a:gd name="connsiteX6" fmla="*/ 0 w 3542166"/>
                    <a:gd name="connsiteY6" fmla="*/ 0 h 3517976"/>
                    <a:gd name="connsiteX0" fmla="*/ 0 w 3533538"/>
                    <a:gd name="connsiteY0" fmla="*/ 0 h 3517976"/>
                    <a:gd name="connsiteX1" fmla="*/ 3437263 w 3533538"/>
                    <a:gd name="connsiteY1" fmla="*/ 0 h 3517976"/>
                    <a:gd name="connsiteX2" fmla="*/ 2610998 w 3533538"/>
                    <a:gd name="connsiteY2" fmla="*/ 132463 h 3517976"/>
                    <a:gd name="connsiteX3" fmla="*/ 1850834 w 3533538"/>
                    <a:gd name="connsiteY3" fmla="*/ 980762 h 3517976"/>
                    <a:gd name="connsiteX4" fmla="*/ 3437263 w 3533538"/>
                    <a:gd name="connsiteY4" fmla="*/ 3517976 h 3517976"/>
                    <a:gd name="connsiteX5" fmla="*/ 0 w 3533538"/>
                    <a:gd name="connsiteY5" fmla="*/ 3517976 h 3517976"/>
                    <a:gd name="connsiteX6" fmla="*/ 0 w 3533538"/>
                    <a:gd name="connsiteY6" fmla="*/ 0 h 3517976"/>
                    <a:gd name="connsiteX0" fmla="*/ 0 w 3569762"/>
                    <a:gd name="connsiteY0" fmla="*/ 0 h 3517976"/>
                    <a:gd name="connsiteX1" fmla="*/ 3437263 w 3569762"/>
                    <a:gd name="connsiteY1" fmla="*/ 0 h 3517976"/>
                    <a:gd name="connsiteX2" fmla="*/ 2610998 w 3569762"/>
                    <a:gd name="connsiteY2" fmla="*/ 132463 h 3517976"/>
                    <a:gd name="connsiteX3" fmla="*/ 1850834 w 3569762"/>
                    <a:gd name="connsiteY3" fmla="*/ 980762 h 3517976"/>
                    <a:gd name="connsiteX4" fmla="*/ 2765233 w 3569762"/>
                    <a:gd name="connsiteY4" fmla="*/ 2137533 h 3517976"/>
                    <a:gd name="connsiteX5" fmla="*/ 3437263 w 3569762"/>
                    <a:gd name="connsiteY5" fmla="*/ 3517976 h 3517976"/>
                    <a:gd name="connsiteX6" fmla="*/ 0 w 3569762"/>
                    <a:gd name="connsiteY6" fmla="*/ 3517976 h 3517976"/>
                    <a:gd name="connsiteX7" fmla="*/ 0 w 3569762"/>
                    <a:gd name="connsiteY7" fmla="*/ 0 h 3517976"/>
                    <a:gd name="connsiteX0" fmla="*/ 0 w 3518459"/>
                    <a:gd name="connsiteY0" fmla="*/ 0 h 3517976"/>
                    <a:gd name="connsiteX1" fmla="*/ 3437263 w 3518459"/>
                    <a:gd name="connsiteY1" fmla="*/ 0 h 3517976"/>
                    <a:gd name="connsiteX2" fmla="*/ 2610998 w 3518459"/>
                    <a:gd name="connsiteY2" fmla="*/ 132463 h 3517976"/>
                    <a:gd name="connsiteX3" fmla="*/ 1850834 w 3518459"/>
                    <a:gd name="connsiteY3" fmla="*/ 980762 h 3517976"/>
                    <a:gd name="connsiteX4" fmla="*/ 1994052 w 3518459"/>
                    <a:gd name="connsiteY4" fmla="*/ 2379904 h 3517976"/>
                    <a:gd name="connsiteX5" fmla="*/ 3437263 w 3518459"/>
                    <a:gd name="connsiteY5" fmla="*/ 3517976 h 3517976"/>
                    <a:gd name="connsiteX6" fmla="*/ 0 w 3518459"/>
                    <a:gd name="connsiteY6" fmla="*/ 3517976 h 3517976"/>
                    <a:gd name="connsiteX7" fmla="*/ 0 w 3518459"/>
                    <a:gd name="connsiteY7" fmla="*/ 0 h 3517976"/>
                    <a:gd name="connsiteX0" fmla="*/ 0 w 3518459"/>
                    <a:gd name="connsiteY0" fmla="*/ 0 h 3517976"/>
                    <a:gd name="connsiteX1" fmla="*/ 3437263 w 3518459"/>
                    <a:gd name="connsiteY1" fmla="*/ 0 h 3517976"/>
                    <a:gd name="connsiteX2" fmla="*/ 2610998 w 3518459"/>
                    <a:gd name="connsiteY2" fmla="*/ 132463 h 3517976"/>
                    <a:gd name="connsiteX3" fmla="*/ 1850834 w 3518459"/>
                    <a:gd name="connsiteY3" fmla="*/ 980762 h 3517976"/>
                    <a:gd name="connsiteX4" fmla="*/ 1994052 w 3518459"/>
                    <a:gd name="connsiteY4" fmla="*/ 2379904 h 3517976"/>
                    <a:gd name="connsiteX5" fmla="*/ 3437263 w 3518459"/>
                    <a:gd name="connsiteY5" fmla="*/ 3517976 h 3517976"/>
                    <a:gd name="connsiteX6" fmla="*/ 0 w 3518459"/>
                    <a:gd name="connsiteY6" fmla="*/ 3517976 h 3517976"/>
                    <a:gd name="connsiteX7" fmla="*/ 0 w 3518459"/>
                    <a:gd name="connsiteY7" fmla="*/ 0 h 3517976"/>
                    <a:gd name="connsiteX0" fmla="*/ 0 w 3437263"/>
                    <a:gd name="connsiteY0" fmla="*/ 0 h 3517976"/>
                    <a:gd name="connsiteX1" fmla="*/ 3437263 w 3437263"/>
                    <a:gd name="connsiteY1" fmla="*/ 0 h 3517976"/>
                    <a:gd name="connsiteX2" fmla="*/ 2610998 w 3437263"/>
                    <a:gd name="connsiteY2" fmla="*/ 132463 h 3517976"/>
                    <a:gd name="connsiteX3" fmla="*/ 1850834 w 3437263"/>
                    <a:gd name="connsiteY3" fmla="*/ 980762 h 3517976"/>
                    <a:gd name="connsiteX4" fmla="*/ 1994052 w 3437263"/>
                    <a:gd name="connsiteY4" fmla="*/ 2379904 h 3517976"/>
                    <a:gd name="connsiteX5" fmla="*/ 2644049 w 3437263"/>
                    <a:gd name="connsiteY5" fmla="*/ 3517976 h 3517976"/>
                    <a:gd name="connsiteX6" fmla="*/ 0 w 3437263"/>
                    <a:gd name="connsiteY6" fmla="*/ 3517976 h 3517976"/>
                    <a:gd name="connsiteX7" fmla="*/ 0 w 3437263"/>
                    <a:gd name="connsiteY7" fmla="*/ 0 h 3517976"/>
                    <a:gd name="connsiteX0" fmla="*/ 0 w 3437263"/>
                    <a:gd name="connsiteY0" fmla="*/ 0 h 3517976"/>
                    <a:gd name="connsiteX1" fmla="*/ 3437263 w 3437263"/>
                    <a:gd name="connsiteY1" fmla="*/ 0 h 3517976"/>
                    <a:gd name="connsiteX2" fmla="*/ 2610998 w 3437263"/>
                    <a:gd name="connsiteY2" fmla="*/ 132463 h 3517976"/>
                    <a:gd name="connsiteX3" fmla="*/ 1850834 w 3437263"/>
                    <a:gd name="connsiteY3" fmla="*/ 980762 h 3517976"/>
                    <a:gd name="connsiteX4" fmla="*/ 1994052 w 3437263"/>
                    <a:gd name="connsiteY4" fmla="*/ 2379904 h 3517976"/>
                    <a:gd name="connsiteX5" fmla="*/ 2644049 w 3437263"/>
                    <a:gd name="connsiteY5" fmla="*/ 3517976 h 3517976"/>
                    <a:gd name="connsiteX6" fmla="*/ 0 w 3437263"/>
                    <a:gd name="connsiteY6" fmla="*/ 3517976 h 3517976"/>
                    <a:gd name="connsiteX7" fmla="*/ 0 w 3437263"/>
                    <a:gd name="connsiteY7" fmla="*/ 0 h 3517976"/>
                    <a:gd name="connsiteX0" fmla="*/ 0 w 3437263"/>
                    <a:gd name="connsiteY0" fmla="*/ 0 h 3517976"/>
                    <a:gd name="connsiteX1" fmla="*/ 3437263 w 3437263"/>
                    <a:gd name="connsiteY1" fmla="*/ 0 h 3517976"/>
                    <a:gd name="connsiteX2" fmla="*/ 2610998 w 3437263"/>
                    <a:gd name="connsiteY2" fmla="*/ 132463 h 3517976"/>
                    <a:gd name="connsiteX3" fmla="*/ 1850834 w 3437263"/>
                    <a:gd name="connsiteY3" fmla="*/ 980762 h 3517976"/>
                    <a:gd name="connsiteX4" fmla="*/ 2302524 w 3437263"/>
                    <a:gd name="connsiteY4" fmla="*/ 2831596 h 3517976"/>
                    <a:gd name="connsiteX5" fmla="*/ 2644049 w 3437263"/>
                    <a:gd name="connsiteY5" fmla="*/ 3517976 h 3517976"/>
                    <a:gd name="connsiteX6" fmla="*/ 0 w 3437263"/>
                    <a:gd name="connsiteY6" fmla="*/ 3517976 h 3517976"/>
                    <a:gd name="connsiteX7" fmla="*/ 0 w 3437263"/>
                    <a:gd name="connsiteY7" fmla="*/ 0 h 3517976"/>
                    <a:gd name="connsiteX0" fmla="*/ 0 w 3437263"/>
                    <a:gd name="connsiteY0" fmla="*/ 0 h 3517976"/>
                    <a:gd name="connsiteX1" fmla="*/ 3437263 w 3437263"/>
                    <a:gd name="connsiteY1" fmla="*/ 0 h 3517976"/>
                    <a:gd name="connsiteX2" fmla="*/ 2610998 w 3437263"/>
                    <a:gd name="connsiteY2" fmla="*/ 132463 h 3517976"/>
                    <a:gd name="connsiteX3" fmla="*/ 1850834 w 3437263"/>
                    <a:gd name="connsiteY3" fmla="*/ 980762 h 3517976"/>
                    <a:gd name="connsiteX4" fmla="*/ 2302524 w 3437263"/>
                    <a:gd name="connsiteY4" fmla="*/ 2831596 h 3517976"/>
                    <a:gd name="connsiteX5" fmla="*/ 2644049 w 3437263"/>
                    <a:gd name="connsiteY5" fmla="*/ 3517976 h 3517976"/>
                    <a:gd name="connsiteX6" fmla="*/ 0 w 3437263"/>
                    <a:gd name="connsiteY6" fmla="*/ 3517976 h 3517976"/>
                    <a:gd name="connsiteX7" fmla="*/ 0 w 3437263"/>
                    <a:gd name="connsiteY7" fmla="*/ 0 h 3517976"/>
                    <a:gd name="connsiteX0" fmla="*/ 0 w 3437263"/>
                    <a:gd name="connsiteY0" fmla="*/ 0 h 3517976"/>
                    <a:gd name="connsiteX1" fmla="*/ 3437263 w 3437263"/>
                    <a:gd name="connsiteY1" fmla="*/ 0 h 3517976"/>
                    <a:gd name="connsiteX2" fmla="*/ 2610998 w 3437263"/>
                    <a:gd name="connsiteY2" fmla="*/ 132463 h 3517976"/>
                    <a:gd name="connsiteX3" fmla="*/ 1762699 w 3437263"/>
                    <a:gd name="connsiteY3" fmla="*/ 1476521 h 3517976"/>
                    <a:gd name="connsiteX4" fmla="*/ 2302524 w 3437263"/>
                    <a:gd name="connsiteY4" fmla="*/ 2831596 h 3517976"/>
                    <a:gd name="connsiteX5" fmla="*/ 2644049 w 3437263"/>
                    <a:gd name="connsiteY5" fmla="*/ 3517976 h 3517976"/>
                    <a:gd name="connsiteX6" fmla="*/ 0 w 3437263"/>
                    <a:gd name="connsiteY6" fmla="*/ 3517976 h 3517976"/>
                    <a:gd name="connsiteX7" fmla="*/ 0 w 3437263"/>
                    <a:gd name="connsiteY7" fmla="*/ 0 h 3517976"/>
                    <a:gd name="connsiteX0" fmla="*/ 0 w 3437263"/>
                    <a:gd name="connsiteY0" fmla="*/ 0 h 3517976"/>
                    <a:gd name="connsiteX1" fmla="*/ 3437263 w 3437263"/>
                    <a:gd name="connsiteY1" fmla="*/ 0 h 3517976"/>
                    <a:gd name="connsiteX2" fmla="*/ 2610998 w 3437263"/>
                    <a:gd name="connsiteY2" fmla="*/ 132463 h 3517976"/>
                    <a:gd name="connsiteX3" fmla="*/ 1762699 w 3437263"/>
                    <a:gd name="connsiteY3" fmla="*/ 1476521 h 3517976"/>
                    <a:gd name="connsiteX4" fmla="*/ 2302524 w 3437263"/>
                    <a:gd name="connsiteY4" fmla="*/ 2831596 h 3517976"/>
                    <a:gd name="connsiteX5" fmla="*/ 2644049 w 3437263"/>
                    <a:gd name="connsiteY5" fmla="*/ 3517976 h 3517976"/>
                    <a:gd name="connsiteX6" fmla="*/ 0 w 3437263"/>
                    <a:gd name="connsiteY6" fmla="*/ 3517976 h 3517976"/>
                    <a:gd name="connsiteX7" fmla="*/ 0 w 3437263"/>
                    <a:gd name="connsiteY7" fmla="*/ 0 h 3517976"/>
                    <a:gd name="connsiteX0" fmla="*/ 0 w 3437263"/>
                    <a:gd name="connsiteY0" fmla="*/ 0 h 3517976"/>
                    <a:gd name="connsiteX1" fmla="*/ 3437263 w 3437263"/>
                    <a:gd name="connsiteY1" fmla="*/ 0 h 3517976"/>
                    <a:gd name="connsiteX2" fmla="*/ 2610998 w 3437263"/>
                    <a:gd name="connsiteY2" fmla="*/ 132463 h 3517976"/>
                    <a:gd name="connsiteX3" fmla="*/ 1762699 w 3437263"/>
                    <a:gd name="connsiteY3" fmla="*/ 1476521 h 3517976"/>
                    <a:gd name="connsiteX4" fmla="*/ 2302524 w 3437263"/>
                    <a:gd name="connsiteY4" fmla="*/ 2831596 h 3517976"/>
                    <a:gd name="connsiteX5" fmla="*/ 2644049 w 3437263"/>
                    <a:gd name="connsiteY5" fmla="*/ 3517976 h 3517976"/>
                    <a:gd name="connsiteX6" fmla="*/ 0 w 3437263"/>
                    <a:gd name="connsiteY6" fmla="*/ 3517976 h 3517976"/>
                    <a:gd name="connsiteX7" fmla="*/ 0 w 3437263"/>
                    <a:gd name="connsiteY7" fmla="*/ 0 h 3517976"/>
                    <a:gd name="connsiteX0" fmla="*/ 0 w 3437263"/>
                    <a:gd name="connsiteY0" fmla="*/ 0 h 3517976"/>
                    <a:gd name="connsiteX1" fmla="*/ 3437263 w 3437263"/>
                    <a:gd name="connsiteY1" fmla="*/ 0 h 3517976"/>
                    <a:gd name="connsiteX2" fmla="*/ 2610998 w 3437263"/>
                    <a:gd name="connsiteY2" fmla="*/ 132463 h 3517976"/>
                    <a:gd name="connsiteX3" fmla="*/ 1762699 w 3437263"/>
                    <a:gd name="connsiteY3" fmla="*/ 1476521 h 3517976"/>
                    <a:gd name="connsiteX4" fmla="*/ 2302524 w 3437263"/>
                    <a:gd name="connsiteY4" fmla="*/ 2831596 h 3517976"/>
                    <a:gd name="connsiteX5" fmla="*/ 2644049 w 3437263"/>
                    <a:gd name="connsiteY5" fmla="*/ 3517976 h 3517976"/>
                    <a:gd name="connsiteX6" fmla="*/ 0 w 3437263"/>
                    <a:gd name="connsiteY6" fmla="*/ 3517976 h 3517976"/>
                    <a:gd name="connsiteX7" fmla="*/ 0 w 3437263"/>
                    <a:gd name="connsiteY7" fmla="*/ 0 h 3517976"/>
                    <a:gd name="connsiteX0" fmla="*/ 0 w 3437263"/>
                    <a:gd name="connsiteY0" fmla="*/ 0 h 3517976"/>
                    <a:gd name="connsiteX1" fmla="*/ 3437263 w 3437263"/>
                    <a:gd name="connsiteY1" fmla="*/ 0 h 3517976"/>
                    <a:gd name="connsiteX2" fmla="*/ 2610998 w 3437263"/>
                    <a:gd name="connsiteY2" fmla="*/ 132463 h 3517976"/>
                    <a:gd name="connsiteX3" fmla="*/ 1762699 w 3437263"/>
                    <a:gd name="connsiteY3" fmla="*/ 1476521 h 3517976"/>
                    <a:gd name="connsiteX4" fmla="*/ 2302524 w 3437263"/>
                    <a:gd name="connsiteY4" fmla="*/ 2831596 h 3517976"/>
                    <a:gd name="connsiteX5" fmla="*/ 2644049 w 3437263"/>
                    <a:gd name="connsiteY5" fmla="*/ 3517976 h 3517976"/>
                    <a:gd name="connsiteX6" fmla="*/ 0 w 3437263"/>
                    <a:gd name="connsiteY6" fmla="*/ 3517976 h 3517976"/>
                    <a:gd name="connsiteX7" fmla="*/ 0 w 3437263"/>
                    <a:gd name="connsiteY7" fmla="*/ 0 h 3517976"/>
                    <a:gd name="connsiteX0" fmla="*/ 0 w 3437263"/>
                    <a:gd name="connsiteY0" fmla="*/ 0 h 3517976"/>
                    <a:gd name="connsiteX1" fmla="*/ 3437263 w 3437263"/>
                    <a:gd name="connsiteY1" fmla="*/ 0 h 3517976"/>
                    <a:gd name="connsiteX2" fmla="*/ 2610998 w 3437263"/>
                    <a:gd name="connsiteY2" fmla="*/ 132463 h 3517976"/>
                    <a:gd name="connsiteX3" fmla="*/ 1762699 w 3437263"/>
                    <a:gd name="connsiteY3" fmla="*/ 1476521 h 3517976"/>
                    <a:gd name="connsiteX4" fmla="*/ 2302524 w 3437263"/>
                    <a:gd name="connsiteY4" fmla="*/ 2831596 h 3517976"/>
                    <a:gd name="connsiteX5" fmla="*/ 2644049 w 3437263"/>
                    <a:gd name="connsiteY5" fmla="*/ 3517976 h 3517976"/>
                    <a:gd name="connsiteX6" fmla="*/ 0 w 3437263"/>
                    <a:gd name="connsiteY6" fmla="*/ 3517976 h 3517976"/>
                    <a:gd name="connsiteX7" fmla="*/ 0 w 3437263"/>
                    <a:gd name="connsiteY7" fmla="*/ 0 h 35179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437263" h="3517976">
                      <a:moveTo>
                        <a:pt x="0" y="0"/>
                      </a:moveTo>
                      <a:lnTo>
                        <a:pt x="3437263" y="0"/>
                      </a:lnTo>
                      <a:cubicBezTo>
                        <a:pt x="3161841" y="44154"/>
                        <a:pt x="3029640" y="22208"/>
                        <a:pt x="2610998" y="132463"/>
                      </a:cubicBezTo>
                      <a:cubicBezTo>
                        <a:pt x="2234588" y="406092"/>
                        <a:pt x="1860014" y="596453"/>
                        <a:pt x="1762699" y="1476521"/>
                      </a:cubicBezTo>
                      <a:cubicBezTo>
                        <a:pt x="1733320" y="2031036"/>
                        <a:pt x="1905917" y="2276524"/>
                        <a:pt x="2302524" y="2831596"/>
                      </a:cubicBezTo>
                      <a:cubicBezTo>
                        <a:pt x="2368625" y="3078196"/>
                        <a:pt x="2256623" y="3508239"/>
                        <a:pt x="2644049" y="3517976"/>
                      </a:cubicBezTo>
                      <a:lnTo>
                        <a:pt x="0" y="35179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F7F7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굴림" charset="-127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4" name="Freeform 13"/>
                <p:cNvSpPr/>
                <p:nvPr/>
              </p:nvSpPr>
              <p:spPr>
                <a:xfrm>
                  <a:off x="1710122" y="1243541"/>
                  <a:ext cx="3138575" cy="3622470"/>
                </a:xfrm>
                <a:custGeom>
                  <a:avLst/>
                  <a:gdLst>
                    <a:gd name="connsiteX0" fmla="*/ 1578411 w 3138575"/>
                    <a:gd name="connsiteY0" fmla="*/ 94556 h 3622470"/>
                    <a:gd name="connsiteX1" fmla="*/ 1125622 w 3138575"/>
                    <a:gd name="connsiteY1" fmla="*/ 167441 h 3622470"/>
                    <a:gd name="connsiteX2" fmla="*/ 642534 w 3138575"/>
                    <a:gd name="connsiteY2" fmla="*/ 411638 h 3622470"/>
                    <a:gd name="connsiteX3" fmla="*/ 252276 w 3138575"/>
                    <a:gd name="connsiteY3" fmla="*/ 884003 h 3622470"/>
                    <a:gd name="connsiteX4" fmla="*/ 95034 w 3138575"/>
                    <a:gd name="connsiteY4" fmla="*/ 1613823 h 3622470"/>
                    <a:gd name="connsiteX5" fmla="*/ 468236 w 3138575"/>
                    <a:gd name="connsiteY5" fmla="*/ 2567953 h 3622470"/>
                    <a:gd name="connsiteX6" fmla="*/ 657684 w 3138575"/>
                    <a:gd name="connsiteY6" fmla="*/ 2886006 h 3622470"/>
                    <a:gd name="connsiteX7" fmla="*/ 670952 w 3138575"/>
                    <a:gd name="connsiteY7" fmla="*/ 2992034 h 3622470"/>
                    <a:gd name="connsiteX8" fmla="*/ 670952 w 3138575"/>
                    <a:gd name="connsiteY8" fmla="*/ 2992977 h 3622470"/>
                    <a:gd name="connsiteX9" fmla="*/ 670012 w 3138575"/>
                    <a:gd name="connsiteY9" fmla="*/ 2999605 h 3622470"/>
                    <a:gd name="connsiteX10" fmla="*/ 736305 w 3138575"/>
                    <a:gd name="connsiteY10" fmla="*/ 3382972 h 3622470"/>
                    <a:gd name="connsiteX11" fmla="*/ 961746 w 3138575"/>
                    <a:gd name="connsiteY11" fmla="*/ 3521170 h 3622470"/>
                    <a:gd name="connsiteX12" fmla="*/ 974074 w 3138575"/>
                    <a:gd name="connsiteY12" fmla="*/ 3523084 h 3622470"/>
                    <a:gd name="connsiteX13" fmla="*/ 987318 w 3138575"/>
                    <a:gd name="connsiteY13" fmla="*/ 3523084 h 3622470"/>
                    <a:gd name="connsiteX14" fmla="*/ 1580292 w 3138575"/>
                    <a:gd name="connsiteY14" fmla="*/ 3523084 h 3622470"/>
                    <a:gd name="connsiteX15" fmla="*/ 2173291 w 3138575"/>
                    <a:gd name="connsiteY15" fmla="*/ 3523084 h 3622470"/>
                    <a:gd name="connsiteX16" fmla="*/ 2185594 w 3138575"/>
                    <a:gd name="connsiteY16" fmla="*/ 3523084 h 3622470"/>
                    <a:gd name="connsiteX17" fmla="*/ 2198863 w 3138575"/>
                    <a:gd name="connsiteY17" fmla="*/ 3521170 h 3622470"/>
                    <a:gd name="connsiteX18" fmla="*/ 2424304 w 3138575"/>
                    <a:gd name="connsiteY18" fmla="*/ 3382972 h 3622470"/>
                    <a:gd name="connsiteX19" fmla="*/ 2490597 w 3138575"/>
                    <a:gd name="connsiteY19" fmla="*/ 2999605 h 3622470"/>
                    <a:gd name="connsiteX20" fmla="*/ 2489656 w 3138575"/>
                    <a:gd name="connsiteY20" fmla="*/ 2992034 h 3622470"/>
                    <a:gd name="connsiteX21" fmla="*/ 2488715 w 3138575"/>
                    <a:gd name="connsiteY21" fmla="*/ 2990148 h 3622470"/>
                    <a:gd name="connsiteX22" fmla="*/ 2501984 w 3138575"/>
                    <a:gd name="connsiteY22" fmla="*/ 2884121 h 3622470"/>
                    <a:gd name="connsiteX23" fmla="*/ 2690466 w 3138575"/>
                    <a:gd name="connsiteY23" fmla="*/ 2569868 h 3622470"/>
                    <a:gd name="connsiteX24" fmla="*/ 3065574 w 3138575"/>
                    <a:gd name="connsiteY24" fmla="*/ 1613823 h 3622470"/>
                    <a:gd name="connsiteX25" fmla="*/ 2527556 w 3138575"/>
                    <a:gd name="connsiteY25" fmla="*/ 418266 h 3622470"/>
                    <a:gd name="connsiteX26" fmla="*/ 1594501 w 3138575"/>
                    <a:gd name="connsiteY26" fmla="*/ 94556 h 3622470"/>
                    <a:gd name="connsiteX27" fmla="*/ 1578411 w 3138575"/>
                    <a:gd name="connsiteY27" fmla="*/ 94556 h 3622470"/>
                    <a:gd name="connsiteX28" fmla="*/ 1567287 w 3138575"/>
                    <a:gd name="connsiteY28" fmla="*/ 0 h 3622470"/>
                    <a:gd name="connsiteX29" fmla="*/ 1584288 w 3138575"/>
                    <a:gd name="connsiteY29" fmla="*/ 0 h 3622470"/>
                    <a:gd name="connsiteX30" fmla="*/ 2570122 w 3138575"/>
                    <a:gd name="connsiteY30" fmla="*/ 342022 h 3622470"/>
                    <a:gd name="connsiteX31" fmla="*/ 3138575 w 3138575"/>
                    <a:gd name="connsiteY31" fmla="*/ 1605207 h 3622470"/>
                    <a:gd name="connsiteX32" fmla="*/ 2742248 w 3138575"/>
                    <a:gd name="connsiteY32" fmla="*/ 2615333 h 3622470"/>
                    <a:gd name="connsiteX33" fmla="*/ 2543104 w 3138575"/>
                    <a:gd name="connsiteY33" fmla="*/ 2947362 h 3622470"/>
                    <a:gd name="connsiteX34" fmla="*/ 2529085 w 3138575"/>
                    <a:gd name="connsiteY34" fmla="*/ 3059387 h 3622470"/>
                    <a:gd name="connsiteX35" fmla="*/ 2530079 w 3138575"/>
                    <a:gd name="connsiteY35" fmla="*/ 3061380 h 3622470"/>
                    <a:gd name="connsiteX36" fmla="*/ 2531073 w 3138575"/>
                    <a:gd name="connsiteY36" fmla="*/ 3069379 h 3622470"/>
                    <a:gd name="connsiteX37" fmla="*/ 2461029 w 3138575"/>
                    <a:gd name="connsiteY37" fmla="*/ 3474432 h 3622470"/>
                    <a:gd name="connsiteX38" fmla="*/ 2222836 w 3138575"/>
                    <a:gd name="connsiteY38" fmla="*/ 3620448 h 3622470"/>
                    <a:gd name="connsiteX39" fmla="*/ 2208817 w 3138575"/>
                    <a:gd name="connsiteY39" fmla="*/ 3622470 h 3622470"/>
                    <a:gd name="connsiteX40" fmla="*/ 2195818 w 3138575"/>
                    <a:gd name="connsiteY40" fmla="*/ 3622470 h 3622470"/>
                    <a:gd name="connsiteX41" fmla="*/ 1569275 w 3138575"/>
                    <a:gd name="connsiteY41" fmla="*/ 3622470 h 3622470"/>
                    <a:gd name="connsiteX42" fmla="*/ 942757 w 3138575"/>
                    <a:gd name="connsiteY42" fmla="*/ 3622470 h 3622470"/>
                    <a:gd name="connsiteX43" fmla="*/ 928765 w 3138575"/>
                    <a:gd name="connsiteY43" fmla="*/ 3622470 h 3622470"/>
                    <a:gd name="connsiteX44" fmla="*/ 915739 w 3138575"/>
                    <a:gd name="connsiteY44" fmla="*/ 3620448 h 3622470"/>
                    <a:gd name="connsiteX45" fmla="*/ 677546 w 3138575"/>
                    <a:gd name="connsiteY45" fmla="*/ 3474432 h 3622470"/>
                    <a:gd name="connsiteX46" fmla="*/ 607503 w 3138575"/>
                    <a:gd name="connsiteY46" fmla="*/ 3069379 h 3622470"/>
                    <a:gd name="connsiteX47" fmla="*/ 608496 w 3138575"/>
                    <a:gd name="connsiteY47" fmla="*/ 3062376 h 3622470"/>
                    <a:gd name="connsiteX48" fmla="*/ 608496 w 3138575"/>
                    <a:gd name="connsiteY48" fmla="*/ 3061380 h 3622470"/>
                    <a:gd name="connsiteX49" fmla="*/ 594477 w 3138575"/>
                    <a:gd name="connsiteY49" fmla="*/ 2949355 h 3622470"/>
                    <a:gd name="connsiteX50" fmla="*/ 394313 w 3138575"/>
                    <a:gd name="connsiteY50" fmla="*/ 2613310 h 3622470"/>
                    <a:gd name="connsiteX51" fmla="*/ 0 w 3138575"/>
                    <a:gd name="connsiteY51" fmla="*/ 1605207 h 3622470"/>
                    <a:gd name="connsiteX52" fmla="*/ 166137 w 3138575"/>
                    <a:gd name="connsiteY52" fmla="*/ 834104 h 3622470"/>
                    <a:gd name="connsiteX53" fmla="*/ 578470 w 3138575"/>
                    <a:gd name="connsiteY53" fmla="*/ 335018 h 3622470"/>
                    <a:gd name="connsiteX54" fmla="*/ 1088885 w 3138575"/>
                    <a:gd name="connsiteY54" fmla="*/ 77008 h 3622470"/>
                    <a:gd name="connsiteX55" fmla="*/ 1567287 w 3138575"/>
                    <a:gd name="connsiteY55" fmla="*/ 0 h 36224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</a:cxnLst>
                  <a:rect l="l" t="t" r="r" b="b"/>
                  <a:pathLst>
                    <a:path w="3138575" h="3622470">
                      <a:moveTo>
                        <a:pt x="1578411" y="94556"/>
                      </a:moveTo>
                      <a:cubicBezTo>
                        <a:pt x="1431590" y="96442"/>
                        <a:pt x="1275289" y="121984"/>
                        <a:pt x="1125622" y="167441"/>
                      </a:cubicBezTo>
                      <a:cubicBezTo>
                        <a:pt x="945655" y="222326"/>
                        <a:pt x="783661" y="304696"/>
                        <a:pt x="642534" y="411638"/>
                      </a:cubicBezTo>
                      <a:cubicBezTo>
                        <a:pt x="475811" y="538493"/>
                        <a:pt x="344141" y="697520"/>
                        <a:pt x="252276" y="884003"/>
                      </a:cubicBezTo>
                      <a:cubicBezTo>
                        <a:pt x="148059" y="1095086"/>
                        <a:pt x="95034" y="1340255"/>
                        <a:pt x="95034" y="1613823"/>
                      </a:cubicBezTo>
                      <a:cubicBezTo>
                        <a:pt x="95034" y="1877905"/>
                        <a:pt x="123428" y="2168501"/>
                        <a:pt x="468236" y="2567953"/>
                      </a:cubicBezTo>
                      <a:cubicBezTo>
                        <a:pt x="589485" y="2708066"/>
                        <a:pt x="637806" y="2817864"/>
                        <a:pt x="657684" y="2886006"/>
                      </a:cubicBezTo>
                      <a:cubicBezTo>
                        <a:pt x="674740" y="2946606"/>
                        <a:pt x="671893" y="2984462"/>
                        <a:pt x="670952" y="2992034"/>
                      </a:cubicBezTo>
                      <a:cubicBezTo>
                        <a:pt x="670952" y="2992977"/>
                        <a:pt x="670952" y="2992977"/>
                        <a:pt x="670952" y="2992977"/>
                      </a:cubicBezTo>
                      <a:cubicBezTo>
                        <a:pt x="670012" y="2999605"/>
                        <a:pt x="670012" y="2999605"/>
                        <a:pt x="670012" y="2999605"/>
                      </a:cubicBezTo>
                      <a:cubicBezTo>
                        <a:pt x="662412" y="3037462"/>
                        <a:pt x="632112" y="3235316"/>
                        <a:pt x="736305" y="3382972"/>
                      </a:cubicBezTo>
                      <a:cubicBezTo>
                        <a:pt x="789354" y="3457742"/>
                        <a:pt x="867034" y="3506027"/>
                        <a:pt x="961746" y="3521170"/>
                      </a:cubicBezTo>
                      <a:cubicBezTo>
                        <a:pt x="974074" y="3523084"/>
                        <a:pt x="974074" y="3523084"/>
                        <a:pt x="974074" y="3523084"/>
                      </a:cubicBezTo>
                      <a:cubicBezTo>
                        <a:pt x="987318" y="3523084"/>
                        <a:pt x="987318" y="3523084"/>
                        <a:pt x="987318" y="3523084"/>
                      </a:cubicBezTo>
                      <a:cubicBezTo>
                        <a:pt x="1580292" y="3523084"/>
                        <a:pt x="1580292" y="3523084"/>
                        <a:pt x="1580292" y="3523084"/>
                      </a:cubicBezTo>
                      <a:cubicBezTo>
                        <a:pt x="2173291" y="3523084"/>
                        <a:pt x="2173291" y="3523084"/>
                        <a:pt x="2173291" y="3523084"/>
                      </a:cubicBezTo>
                      <a:cubicBezTo>
                        <a:pt x="2185594" y="3523084"/>
                        <a:pt x="2185594" y="3523084"/>
                        <a:pt x="2185594" y="3523084"/>
                      </a:cubicBezTo>
                      <a:cubicBezTo>
                        <a:pt x="2198863" y="3521170"/>
                        <a:pt x="2198863" y="3521170"/>
                        <a:pt x="2198863" y="3521170"/>
                      </a:cubicBezTo>
                      <a:cubicBezTo>
                        <a:pt x="2293574" y="3506027"/>
                        <a:pt x="2371254" y="3457742"/>
                        <a:pt x="2424304" y="3382972"/>
                      </a:cubicBezTo>
                      <a:cubicBezTo>
                        <a:pt x="2528496" y="3235316"/>
                        <a:pt x="2498196" y="3037462"/>
                        <a:pt x="2490597" y="2999605"/>
                      </a:cubicBezTo>
                      <a:cubicBezTo>
                        <a:pt x="2489656" y="2992034"/>
                        <a:pt x="2489656" y="2992034"/>
                        <a:pt x="2489656" y="2992034"/>
                      </a:cubicBezTo>
                      <a:cubicBezTo>
                        <a:pt x="2488715" y="2990148"/>
                        <a:pt x="2488715" y="2990148"/>
                        <a:pt x="2488715" y="2990148"/>
                      </a:cubicBezTo>
                      <a:cubicBezTo>
                        <a:pt x="2487775" y="2982577"/>
                        <a:pt x="2484928" y="2945663"/>
                        <a:pt x="2501984" y="2884121"/>
                      </a:cubicBezTo>
                      <a:cubicBezTo>
                        <a:pt x="2520921" y="2816922"/>
                        <a:pt x="2569218" y="2708066"/>
                        <a:pt x="2690466" y="2569868"/>
                      </a:cubicBezTo>
                      <a:cubicBezTo>
                        <a:pt x="3021065" y="2194072"/>
                        <a:pt x="3065574" y="1875076"/>
                        <a:pt x="3065574" y="1613823"/>
                      </a:cubicBezTo>
                      <a:cubicBezTo>
                        <a:pt x="3065574" y="972974"/>
                        <a:pt x="2772899" y="609493"/>
                        <a:pt x="2527556" y="418266"/>
                      </a:cubicBezTo>
                      <a:cubicBezTo>
                        <a:pt x="2268943" y="215697"/>
                        <a:pt x="1920372" y="94556"/>
                        <a:pt x="1594501" y="94556"/>
                      </a:cubicBezTo>
                      <a:cubicBezTo>
                        <a:pt x="1588832" y="94556"/>
                        <a:pt x="1583139" y="94556"/>
                        <a:pt x="1578411" y="94556"/>
                      </a:cubicBezTo>
                      <a:close/>
                      <a:moveTo>
                        <a:pt x="1567287" y="0"/>
                      </a:moveTo>
                      <a:cubicBezTo>
                        <a:pt x="1572282" y="0"/>
                        <a:pt x="1578298" y="0"/>
                        <a:pt x="1584288" y="0"/>
                      </a:cubicBezTo>
                      <a:cubicBezTo>
                        <a:pt x="1928592" y="0"/>
                        <a:pt x="2296881" y="127994"/>
                        <a:pt x="2570122" y="342022"/>
                      </a:cubicBezTo>
                      <a:cubicBezTo>
                        <a:pt x="2829344" y="544065"/>
                        <a:pt x="3138575" y="928107"/>
                        <a:pt x="3138575" y="1605207"/>
                      </a:cubicBezTo>
                      <a:cubicBezTo>
                        <a:pt x="3138575" y="1881239"/>
                        <a:pt x="3091548" y="2218280"/>
                        <a:pt x="2742248" y="2615333"/>
                      </a:cubicBezTo>
                      <a:cubicBezTo>
                        <a:pt x="2614141" y="2761349"/>
                        <a:pt x="2563112" y="2876362"/>
                        <a:pt x="2543104" y="2947362"/>
                      </a:cubicBezTo>
                      <a:cubicBezTo>
                        <a:pt x="2525083" y="3012386"/>
                        <a:pt x="2528091" y="3051388"/>
                        <a:pt x="2529085" y="3059387"/>
                      </a:cubicBezTo>
                      <a:cubicBezTo>
                        <a:pt x="2529085" y="3059387"/>
                        <a:pt x="2529085" y="3059387"/>
                        <a:pt x="2530079" y="3061380"/>
                      </a:cubicBezTo>
                      <a:cubicBezTo>
                        <a:pt x="2530079" y="3061380"/>
                        <a:pt x="2530079" y="3061380"/>
                        <a:pt x="2531073" y="3069379"/>
                      </a:cubicBezTo>
                      <a:cubicBezTo>
                        <a:pt x="2539102" y="3109377"/>
                        <a:pt x="2571116" y="3318424"/>
                        <a:pt x="2461029" y="3474432"/>
                      </a:cubicBezTo>
                      <a:cubicBezTo>
                        <a:pt x="2404979" y="3553432"/>
                        <a:pt x="2322905" y="3604448"/>
                        <a:pt x="2222836" y="3620448"/>
                      </a:cubicBezTo>
                      <a:cubicBezTo>
                        <a:pt x="2222836" y="3620448"/>
                        <a:pt x="2222836" y="3620448"/>
                        <a:pt x="2208817" y="3622470"/>
                      </a:cubicBezTo>
                      <a:cubicBezTo>
                        <a:pt x="2208817" y="3622470"/>
                        <a:pt x="2208817" y="3622470"/>
                        <a:pt x="2195818" y="3622470"/>
                      </a:cubicBezTo>
                      <a:cubicBezTo>
                        <a:pt x="2195818" y="3622470"/>
                        <a:pt x="2195818" y="3622470"/>
                        <a:pt x="1569275" y="3622470"/>
                      </a:cubicBezTo>
                      <a:cubicBezTo>
                        <a:pt x="1569275" y="3622470"/>
                        <a:pt x="1569275" y="3622470"/>
                        <a:pt x="942757" y="3622470"/>
                      </a:cubicBezTo>
                      <a:cubicBezTo>
                        <a:pt x="942757" y="3622470"/>
                        <a:pt x="942757" y="3622470"/>
                        <a:pt x="928765" y="3622470"/>
                      </a:cubicBezTo>
                      <a:cubicBezTo>
                        <a:pt x="928765" y="3622470"/>
                        <a:pt x="928765" y="3622470"/>
                        <a:pt x="915739" y="3620448"/>
                      </a:cubicBezTo>
                      <a:cubicBezTo>
                        <a:pt x="815670" y="3604448"/>
                        <a:pt x="733596" y="3553432"/>
                        <a:pt x="677546" y="3474432"/>
                      </a:cubicBezTo>
                      <a:cubicBezTo>
                        <a:pt x="567459" y="3318424"/>
                        <a:pt x="599473" y="3109377"/>
                        <a:pt x="607503" y="3069379"/>
                      </a:cubicBezTo>
                      <a:cubicBezTo>
                        <a:pt x="607503" y="3069379"/>
                        <a:pt x="607503" y="3069379"/>
                        <a:pt x="608496" y="3062376"/>
                      </a:cubicBezTo>
                      <a:cubicBezTo>
                        <a:pt x="608496" y="3062376"/>
                        <a:pt x="608496" y="3062376"/>
                        <a:pt x="608496" y="3061380"/>
                      </a:cubicBezTo>
                      <a:cubicBezTo>
                        <a:pt x="609490" y="3053380"/>
                        <a:pt x="612498" y="3013382"/>
                        <a:pt x="594477" y="2949355"/>
                      </a:cubicBezTo>
                      <a:cubicBezTo>
                        <a:pt x="573475" y="2877358"/>
                        <a:pt x="522420" y="2761349"/>
                        <a:pt x="394313" y="2613310"/>
                      </a:cubicBezTo>
                      <a:cubicBezTo>
                        <a:pt x="30000" y="2191262"/>
                        <a:pt x="0" y="1884228"/>
                        <a:pt x="0" y="1605207"/>
                      </a:cubicBezTo>
                      <a:cubicBezTo>
                        <a:pt x="0" y="1316164"/>
                        <a:pt x="56024" y="1057127"/>
                        <a:pt x="166137" y="834104"/>
                      </a:cubicBezTo>
                      <a:cubicBezTo>
                        <a:pt x="263198" y="637072"/>
                        <a:pt x="402316" y="469050"/>
                        <a:pt x="578470" y="335018"/>
                      </a:cubicBezTo>
                      <a:cubicBezTo>
                        <a:pt x="727580" y="222027"/>
                        <a:pt x="898739" y="134997"/>
                        <a:pt x="1088885" y="77008"/>
                      </a:cubicBezTo>
                      <a:cubicBezTo>
                        <a:pt x="1247019" y="28980"/>
                        <a:pt x="1412161" y="1992"/>
                        <a:pt x="1567287" y="0"/>
                      </a:cubicBezTo>
                      <a:close/>
                    </a:path>
                  </a:pathLst>
                </a:custGeom>
                <a:solidFill>
                  <a:schemeClr val="bg1">
                    <a:lumMod val="90000"/>
                  </a:schemeClr>
                </a:solidFill>
                <a:ln>
                  <a:noFill/>
                </a:ln>
              </p:spPr>
              <p:txBody>
                <a:bodyPr wrap="square" lIns="91425" tIns="45700" rIns="91425" bIns="45700" anchor="t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F7F7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  <a:sym typeface="Calibri"/>
                  </a:endParaRPr>
                </a:p>
              </p:txBody>
            </p:sp>
            <p:grpSp>
              <p:nvGrpSpPr>
                <p:cNvPr id="5" name="Shape 2327"/>
                <p:cNvGrpSpPr/>
                <p:nvPr/>
              </p:nvGrpSpPr>
              <p:grpSpPr>
                <a:xfrm>
                  <a:off x="2672105" y="4753562"/>
                  <a:ext cx="1217259" cy="1200507"/>
                  <a:chOff x="4178498" y="3597275"/>
                  <a:chExt cx="779068" cy="768348"/>
                </a:xfrm>
              </p:grpSpPr>
              <p:sp>
                <p:nvSpPr>
                  <p:cNvPr id="6" name="Shape 2328"/>
                  <p:cNvSpPr/>
                  <p:nvPr/>
                </p:nvSpPr>
                <p:spPr>
                  <a:xfrm>
                    <a:off x="4181475" y="3597275"/>
                    <a:ext cx="773113" cy="138112"/>
                  </a:xfrm>
                  <a:prstGeom prst="rect">
                    <a:avLst/>
                  </a:prstGeom>
                  <a:solidFill>
                    <a:schemeClr val="tx1"/>
                  </a:solidFill>
                  <a:ln w="12700" cap="flat" cmpd="sng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45700" rIns="91425" bIns="45700" anchor="t" anchorCtr="0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F7F7F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  <a:sym typeface="Calibri"/>
                    </a:endParaRPr>
                  </a:p>
                </p:txBody>
              </p:sp>
              <p:sp>
                <p:nvSpPr>
                  <p:cNvPr id="7" name="Shape 2329"/>
                  <p:cNvSpPr/>
                  <p:nvPr/>
                </p:nvSpPr>
                <p:spPr>
                  <a:xfrm>
                    <a:off x="4238625" y="3735387"/>
                    <a:ext cx="644524" cy="384174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</a:schemeClr>
                  </a:solidFill>
                  <a:ln w="12700" cap="flat" cmpd="sng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45700" rIns="91425" bIns="45700" anchor="t" anchorCtr="0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F7F7F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  <a:sym typeface="Calibri"/>
                    </a:endParaRPr>
                  </a:p>
                </p:txBody>
              </p:sp>
              <p:sp>
                <p:nvSpPr>
                  <p:cNvPr id="8" name="Shape 2330"/>
                  <p:cNvSpPr/>
                  <p:nvPr/>
                </p:nvSpPr>
                <p:spPr>
                  <a:xfrm>
                    <a:off x="4213225" y="3744912"/>
                    <a:ext cx="695325" cy="139699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20000" h="120000" extrusionOk="0">
                        <a:moveTo>
                          <a:pt x="4506" y="119999"/>
                        </a:moveTo>
                        <a:cubicBezTo>
                          <a:pt x="2410" y="119999"/>
                          <a:pt x="628" y="112663"/>
                          <a:pt x="314" y="102183"/>
                        </a:cubicBezTo>
                        <a:cubicBezTo>
                          <a:pt x="0" y="90655"/>
                          <a:pt x="1572" y="80174"/>
                          <a:pt x="3877" y="78602"/>
                        </a:cubicBezTo>
                        <a:cubicBezTo>
                          <a:pt x="115074" y="1572"/>
                          <a:pt x="115074" y="1572"/>
                          <a:pt x="115074" y="1572"/>
                        </a:cubicBezTo>
                        <a:cubicBezTo>
                          <a:pt x="117275" y="0"/>
                          <a:pt x="119371" y="7860"/>
                          <a:pt x="119685" y="19388"/>
                        </a:cubicBezTo>
                        <a:cubicBezTo>
                          <a:pt x="120000" y="30917"/>
                          <a:pt x="118427" y="41397"/>
                          <a:pt x="116227" y="42969"/>
                        </a:cubicBezTo>
                        <a:cubicBezTo>
                          <a:pt x="5030" y="119999"/>
                          <a:pt x="5030" y="119999"/>
                          <a:pt x="5030" y="119999"/>
                        </a:cubicBezTo>
                        <a:cubicBezTo>
                          <a:pt x="4820" y="119999"/>
                          <a:pt x="4611" y="119999"/>
                          <a:pt x="4506" y="119999"/>
                        </a:cubicBezTo>
                        <a:close/>
                      </a:path>
                    </a:pathLst>
                  </a:custGeom>
                  <a:solidFill>
                    <a:schemeClr val="tx2"/>
                  </a:solidFill>
                  <a:ln w="12700" cap="flat" cmpd="sng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45700" rIns="91425" bIns="45700" anchor="t" anchorCtr="0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F7F7F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  <a:sym typeface="Calibri"/>
                    </a:endParaRPr>
                  </a:p>
                </p:txBody>
              </p:sp>
              <p:sp>
                <p:nvSpPr>
                  <p:cNvPr id="9" name="Shape 2331"/>
                  <p:cNvSpPr/>
                  <p:nvPr/>
                </p:nvSpPr>
                <p:spPr>
                  <a:xfrm>
                    <a:off x="4213224" y="3857625"/>
                    <a:ext cx="695325" cy="13811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20000" h="120000" extrusionOk="0">
                        <a:moveTo>
                          <a:pt x="4506" y="119999"/>
                        </a:moveTo>
                        <a:cubicBezTo>
                          <a:pt x="2410" y="119999"/>
                          <a:pt x="628" y="112663"/>
                          <a:pt x="314" y="102183"/>
                        </a:cubicBezTo>
                        <a:cubicBezTo>
                          <a:pt x="0" y="90655"/>
                          <a:pt x="1572" y="80174"/>
                          <a:pt x="3877" y="78602"/>
                        </a:cubicBezTo>
                        <a:cubicBezTo>
                          <a:pt x="115074" y="1572"/>
                          <a:pt x="115074" y="1572"/>
                          <a:pt x="115074" y="1572"/>
                        </a:cubicBezTo>
                        <a:cubicBezTo>
                          <a:pt x="117275" y="0"/>
                          <a:pt x="119371" y="7860"/>
                          <a:pt x="119685" y="19388"/>
                        </a:cubicBezTo>
                        <a:cubicBezTo>
                          <a:pt x="120000" y="30917"/>
                          <a:pt x="118427" y="41397"/>
                          <a:pt x="116227" y="42969"/>
                        </a:cubicBezTo>
                        <a:cubicBezTo>
                          <a:pt x="5030" y="119999"/>
                          <a:pt x="5030" y="119999"/>
                          <a:pt x="5030" y="119999"/>
                        </a:cubicBezTo>
                        <a:cubicBezTo>
                          <a:pt x="4820" y="119999"/>
                          <a:pt x="4611" y="119999"/>
                          <a:pt x="4506" y="119999"/>
                        </a:cubicBezTo>
                        <a:close/>
                      </a:path>
                    </a:pathLst>
                  </a:custGeom>
                  <a:solidFill>
                    <a:schemeClr val="tx2"/>
                  </a:solidFill>
                  <a:ln w="12700" cap="flat" cmpd="sng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45700" rIns="91425" bIns="45700" anchor="t" anchorCtr="0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F7F7F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  <a:sym typeface="Calibri"/>
                    </a:endParaRPr>
                  </a:p>
                </p:txBody>
              </p:sp>
              <p:sp>
                <p:nvSpPr>
                  <p:cNvPr id="10" name="Shape 2332"/>
                  <p:cNvSpPr/>
                  <p:nvPr/>
                </p:nvSpPr>
                <p:spPr>
                  <a:xfrm>
                    <a:off x="4213225" y="3968750"/>
                    <a:ext cx="695325" cy="139699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20000" h="120000" extrusionOk="0">
                        <a:moveTo>
                          <a:pt x="4506" y="120000"/>
                        </a:moveTo>
                        <a:cubicBezTo>
                          <a:pt x="2410" y="120000"/>
                          <a:pt x="628" y="112173"/>
                          <a:pt x="314" y="101739"/>
                        </a:cubicBezTo>
                        <a:cubicBezTo>
                          <a:pt x="0" y="90782"/>
                          <a:pt x="1572" y="80347"/>
                          <a:pt x="3877" y="78260"/>
                        </a:cubicBezTo>
                        <a:cubicBezTo>
                          <a:pt x="115074" y="1565"/>
                          <a:pt x="115074" y="1565"/>
                          <a:pt x="115074" y="1565"/>
                        </a:cubicBezTo>
                        <a:cubicBezTo>
                          <a:pt x="117275" y="0"/>
                          <a:pt x="119371" y="7826"/>
                          <a:pt x="119685" y="19304"/>
                        </a:cubicBezTo>
                        <a:cubicBezTo>
                          <a:pt x="120000" y="30782"/>
                          <a:pt x="118427" y="41217"/>
                          <a:pt x="116227" y="42782"/>
                        </a:cubicBezTo>
                        <a:cubicBezTo>
                          <a:pt x="5030" y="119478"/>
                          <a:pt x="5030" y="119478"/>
                          <a:pt x="5030" y="119478"/>
                        </a:cubicBezTo>
                        <a:cubicBezTo>
                          <a:pt x="4820" y="119478"/>
                          <a:pt x="4611" y="120000"/>
                          <a:pt x="4506" y="120000"/>
                        </a:cubicBezTo>
                        <a:close/>
                      </a:path>
                    </a:pathLst>
                  </a:custGeom>
                  <a:solidFill>
                    <a:schemeClr val="tx2"/>
                  </a:solidFill>
                  <a:ln w="12700" cap="flat" cmpd="sng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45700" rIns="91425" bIns="45700" anchor="t" anchorCtr="0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F7F7F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  <a:sym typeface="Calibri"/>
                    </a:endParaRPr>
                  </a:p>
                </p:txBody>
              </p:sp>
              <p:sp>
                <p:nvSpPr>
                  <p:cNvPr id="11" name="Shape 2333"/>
                  <p:cNvSpPr/>
                  <p:nvPr/>
                </p:nvSpPr>
                <p:spPr>
                  <a:xfrm>
                    <a:off x="4178498" y="4116387"/>
                    <a:ext cx="779068" cy="24923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20000" h="120000" extrusionOk="0">
                        <a:moveTo>
                          <a:pt x="0" y="0"/>
                        </a:moveTo>
                        <a:lnTo>
                          <a:pt x="120000" y="0"/>
                        </a:lnTo>
                        <a:lnTo>
                          <a:pt x="115049" y="28507"/>
                        </a:lnTo>
                        <a:cubicBezTo>
                          <a:pt x="103119" y="83707"/>
                          <a:pt x="82915" y="120000"/>
                          <a:pt x="59999" y="120000"/>
                        </a:cubicBezTo>
                        <a:cubicBezTo>
                          <a:pt x="37084" y="120000"/>
                          <a:pt x="16880" y="83707"/>
                          <a:pt x="4950" y="28507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>
                    <a:noFill/>
                    <a:prstDash val="solid"/>
                    <a:miter/>
                    <a:headEnd type="none" w="med" len="med"/>
                    <a:tailEnd type="none" w="med" len="med"/>
                  </a:ln>
                </p:spPr>
                <p:txBody>
                  <a:bodyPr lIns="91425" tIns="45700" rIns="91425" bIns="45700" anchor="ctr" anchorCtr="0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  <a:sym typeface="Calibri"/>
                    </a:endParaRPr>
                  </a:p>
                </p:txBody>
              </p:sp>
            </p:grpSp>
          </p:grpSp>
        </p:grpSp>
      </p:grpSp>
      <p:sp>
        <p:nvSpPr>
          <p:cNvPr id="23" name="Google Shape;1684;p250">
            <a:extLst>
              <a:ext uri="{FF2B5EF4-FFF2-40B4-BE49-F238E27FC236}">
                <a16:creationId xmlns:a16="http://schemas.microsoft.com/office/drawing/2014/main" id="{D9F734F5-C85E-4500-8FA5-5F205833FF45}"/>
              </a:ext>
            </a:extLst>
          </p:cNvPr>
          <p:cNvSpPr txBox="1">
            <a:spLocks/>
          </p:cNvSpPr>
          <p:nvPr/>
        </p:nvSpPr>
        <p:spPr>
          <a:xfrm>
            <a:off x="564368" y="222088"/>
            <a:ext cx="9485290" cy="783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"/>
              <a:buNone/>
              <a:defRPr sz="32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Poppins"/>
              <a:buNone/>
              <a:tabLst/>
              <a:defRPr/>
            </a:pPr>
            <a:r>
              <a:rPr lang="en-US" kern="12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Webform</a:t>
            </a: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85CA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Poppins"/>
              </a:rPr>
              <a:t> Exercise</a:t>
            </a:r>
          </a:p>
          <a:p>
            <a:pPr marL="0" marR="0" lvl="0" indent="0" algn="l" defTabSz="914400" rtl="0" eaLnBrk="1" fontAlgn="auto" latinLnBrk="0" hangingPunct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Poppins"/>
              <a:buNone/>
              <a:tabLst/>
              <a:defRPr/>
            </a:pPr>
            <a:r>
              <a:rPr lang="en-US" sz="2000" kern="12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Think about the variables you need in a webform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FA5904-4768-4CEB-87F0-8B85CB439352}"/>
              </a:ext>
            </a:extLst>
          </p:cNvPr>
          <p:cNvSpPr/>
          <p:nvPr/>
        </p:nvSpPr>
        <p:spPr>
          <a:xfrm>
            <a:off x="4977341" y="1533616"/>
            <a:ext cx="637645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Your</a:t>
            </a:r>
            <a:r>
              <a:rPr kumimoji="0" lang="en-US" sz="1800" b="0" i="0" u="none" strike="noStrike" kern="0" cap="none" spc="0" normalizeH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client is a company that collects recycled oil.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en-US" sz="1800" baseline="0" dirty="0">
              <a:solidFill>
                <a:srgbClr val="7F7F7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8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They need to have a webform created for them with the purpose of scheduling the time for collecting the oil from the customers.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en-US" sz="1800" dirty="0">
              <a:solidFill>
                <a:srgbClr val="7F7F7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defRPr/>
            </a:pPr>
            <a:r>
              <a:rPr lang="en-US" sz="18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They would need to collect data about customers: </a:t>
            </a:r>
          </a:p>
          <a:p>
            <a:pPr marL="285750" indent="-285750">
              <a:buClr>
                <a:srgbClr val="7F7F7F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and last name</a:t>
            </a:r>
          </a:p>
          <a:p>
            <a:pPr marL="285750" indent="-285750">
              <a:buClr>
                <a:srgbClr val="7F7F7F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</a:t>
            </a:r>
          </a:p>
          <a:p>
            <a:pPr marL="285750" indent="-285750">
              <a:buClr>
                <a:srgbClr val="7F7F7F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Address</a:t>
            </a:r>
          </a:p>
          <a:p>
            <a:pPr marL="285750" indent="-285750">
              <a:buClr>
                <a:srgbClr val="7F7F7F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 when the oil can be collected</a:t>
            </a:r>
          </a:p>
          <a:p>
            <a:pPr marL="285750" indent="-285750">
              <a:buClr>
                <a:srgbClr val="7F7F7F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range in which the oil can be collected</a:t>
            </a:r>
          </a:p>
          <a:p>
            <a:pPr marL="285750" indent="-285750">
              <a:buClr>
                <a:srgbClr val="7F7F7F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Phone number</a:t>
            </a:r>
          </a:p>
          <a:p>
            <a:pPr marL="285750" indent="-285750">
              <a:buClr>
                <a:srgbClr val="7F7F7F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Comments </a:t>
            </a:r>
          </a:p>
          <a:p>
            <a:pPr marL="285750" indent="-285750">
              <a:buFontTx/>
              <a:buChar char="-"/>
            </a:pPr>
            <a:endParaRPr lang="en-US" sz="1800" baseline="0" dirty="0">
              <a:solidFill>
                <a:srgbClr val="2372B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solidFill>
                  <a:srgbClr val="0085C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variable types would be used?</a:t>
            </a:r>
            <a:endParaRPr lang="en-US" sz="1800" baseline="0" dirty="0">
              <a:solidFill>
                <a:srgbClr val="0085C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Graphic 16">
            <a:extLst>
              <a:ext uri="{FF2B5EF4-FFF2-40B4-BE49-F238E27FC236}">
                <a16:creationId xmlns:a16="http://schemas.microsoft.com/office/drawing/2014/main" id="{C2D0D315-4F63-4A39-A181-698802382BF4}"/>
              </a:ext>
            </a:extLst>
          </p:cNvPr>
          <p:cNvSpPr>
            <a:spLocks noChangeAspect="1"/>
          </p:cNvSpPr>
          <p:nvPr/>
        </p:nvSpPr>
        <p:spPr>
          <a:xfrm>
            <a:off x="10492830" y="110790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A4616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10245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582;p240">
            <a:extLst>
              <a:ext uri="{FF2B5EF4-FFF2-40B4-BE49-F238E27FC236}">
                <a16:creationId xmlns:a16="http://schemas.microsoft.com/office/drawing/2014/main" id="{77C8E57B-B459-4F8A-9ECF-62BB5ED3A184}"/>
              </a:ext>
            </a:extLst>
          </p:cNvPr>
          <p:cNvSpPr/>
          <p:nvPr/>
        </p:nvSpPr>
        <p:spPr>
          <a:xfrm>
            <a:off x="1954087" y="3972622"/>
            <a:ext cx="8724600" cy="46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F9DDAB2-6AD2-4DE8-85C5-C82FACD45B6D}"/>
              </a:ext>
            </a:extLst>
          </p:cNvPr>
          <p:cNvGrpSpPr/>
          <p:nvPr/>
        </p:nvGrpSpPr>
        <p:grpSpPr>
          <a:xfrm>
            <a:off x="1954087" y="213150"/>
            <a:ext cx="10032205" cy="4093776"/>
            <a:chOff x="1954087" y="213150"/>
            <a:chExt cx="10032205" cy="409377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0A8D727-353F-4851-9A58-1649F6DC92A2}"/>
                </a:ext>
              </a:extLst>
            </p:cNvPr>
            <p:cNvSpPr txBox="1"/>
            <p:nvPr/>
          </p:nvSpPr>
          <p:spPr>
            <a:xfrm>
              <a:off x="1954087" y="213150"/>
              <a:ext cx="75538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Tx/>
                <a:buFontTx/>
                <a:buNone/>
              </a:pPr>
              <a:r>
                <a:rPr lang="en-US" sz="3200" b="1" kern="1200" dirty="0">
                  <a:solidFill>
                    <a:schemeClr val="tx1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Types of </a:t>
              </a: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Variables</a:t>
              </a: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 in </a:t>
              </a:r>
              <a:r>
                <a:rPr lang="en-US" sz="3200" b="1" kern="1200" dirty="0" err="1">
                  <a:solidFill>
                    <a:srgbClr val="0085CA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UiPath</a:t>
              </a:r>
              <a:endParaRPr lang="en-US" sz="3200" b="1" kern="1200" dirty="0">
                <a:solidFill>
                  <a:srgbClr val="0085CA"/>
                </a:solidFill>
                <a:latin typeface="Arial" panose="020B0604020202020204" pitchFamily="34" charset="0"/>
                <a:ea typeface="Roboto Black" panose="02000000000000000000" pitchFamily="2" charset="0"/>
                <a:cs typeface="Arial" panose="020B0604020202020204" pitchFamily="34" charset="0"/>
              </a:endParaRPr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D3C836E6-7687-493F-8A96-8BC62D9047D7}"/>
                </a:ext>
              </a:extLst>
            </p:cNvPr>
            <p:cNvGrpSpPr/>
            <p:nvPr/>
          </p:nvGrpSpPr>
          <p:grpSpPr>
            <a:xfrm>
              <a:off x="8111061" y="2373289"/>
              <a:ext cx="1829687" cy="1929552"/>
              <a:chOff x="8249113" y="3259279"/>
              <a:chExt cx="1829687" cy="1929552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B2C82C1A-0FCC-4C19-9CE1-9BD13E7AC3CE}"/>
                  </a:ext>
                </a:extLst>
              </p:cNvPr>
              <p:cNvGrpSpPr/>
              <p:nvPr/>
            </p:nvGrpSpPr>
            <p:grpSpPr>
              <a:xfrm>
                <a:off x="8251258" y="4893778"/>
                <a:ext cx="1827542" cy="295053"/>
                <a:chOff x="8251258" y="4887543"/>
                <a:chExt cx="1827542" cy="295053"/>
              </a:xfrm>
            </p:grpSpPr>
            <p:sp>
              <p:nvSpPr>
                <p:cNvPr id="60" name="Oval 59">
                  <a:extLst>
                    <a:ext uri="{FF2B5EF4-FFF2-40B4-BE49-F238E27FC236}">
                      <a16:creationId xmlns:a16="http://schemas.microsoft.com/office/drawing/2014/main" id="{2D0145BE-6760-4B3D-A2B0-37D6BD065C7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8251258" y="4902938"/>
                  <a:ext cx="166558" cy="166559"/>
                </a:xfrm>
                <a:prstGeom prst="ellipse">
                  <a:avLst/>
                </a:prstGeom>
                <a:solidFill>
                  <a:srgbClr val="0085CA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F7F7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1" name="Text Placeholder 33">
                  <a:extLst>
                    <a:ext uri="{FF2B5EF4-FFF2-40B4-BE49-F238E27FC236}">
                      <a16:creationId xmlns:a16="http://schemas.microsoft.com/office/drawing/2014/main" id="{8B726902-2EA1-4EBB-B239-C987A178328A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8546288" y="4887543"/>
                  <a:ext cx="1532512" cy="295053"/>
                </a:xfrm>
                <a:prstGeom prst="rect">
                  <a:avLst/>
                </a:prstGeom>
              </p:spPr>
              <p:txBody>
                <a:bodyPr lIns="0" tIns="0" rIns="0" bIns="0"/>
                <a:lstStyle>
                  <a:lvl1pPr marL="171450" indent="-171450" algn="l" defTabSz="685800" rtl="0" eaLnBrk="1" latinLnBrk="0" hangingPunct="1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1pPr>
                  <a:lvl2pPr marL="5143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2pPr>
                  <a:lvl3pPr marL="8572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3pPr>
                  <a:lvl4pPr marL="12001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4pPr>
                  <a:lvl5pPr marL="15430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5pPr>
                  <a:lvl6pPr marL="18859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2288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5717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9146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lvl="0" indent="0">
                    <a:buClrTx/>
                    <a:buNone/>
                  </a:pPr>
                  <a:r>
                    <a:rPr lang="en-AU" sz="1800" dirty="0">
                      <a:solidFill>
                        <a:srgbClr val="7F7F7F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Array</a:t>
                  </a:r>
                  <a:endParaRPr lang="en-AU" sz="1800" dirty="0">
                    <a:solidFill>
                      <a:srgbClr val="7F7F7F"/>
                    </a:solidFill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58" name="Freeform 9">
                <a:extLst>
                  <a:ext uri="{FF2B5EF4-FFF2-40B4-BE49-F238E27FC236}">
                    <a16:creationId xmlns:a16="http://schemas.microsoft.com/office/drawing/2014/main" id="{D29EE595-D60D-41E1-81A1-E8673CB879A0}"/>
                  </a:ext>
                </a:extLst>
              </p:cNvPr>
              <p:cNvSpPr/>
              <p:nvPr/>
            </p:nvSpPr>
            <p:spPr>
              <a:xfrm flipV="1">
                <a:off x="8249113" y="3259279"/>
                <a:ext cx="1401770" cy="1253836"/>
              </a:xfrm>
              <a:custGeom>
                <a:avLst/>
                <a:gdLst>
                  <a:gd name="connsiteX0" fmla="*/ 971829 w 2671591"/>
                  <a:gd name="connsiteY0" fmla="*/ 311 h 2234714"/>
                  <a:gd name="connsiteX1" fmla="*/ 1658132 w 2671591"/>
                  <a:gd name="connsiteY1" fmla="*/ 121675 h 2234714"/>
                  <a:gd name="connsiteX2" fmla="*/ 2391482 w 2671591"/>
                  <a:gd name="connsiteY2" fmla="*/ 570868 h 2234714"/>
                  <a:gd name="connsiteX3" fmla="*/ 2671591 w 2671591"/>
                  <a:gd name="connsiteY3" fmla="*/ 1127080 h 2234714"/>
                  <a:gd name="connsiteX4" fmla="*/ 2398520 w 2671591"/>
                  <a:gd name="connsiteY4" fmla="*/ 1555152 h 2234714"/>
                  <a:gd name="connsiteX5" fmla="*/ 1656724 w 2671591"/>
                  <a:gd name="connsiteY5" fmla="*/ 2040957 h 2234714"/>
                  <a:gd name="connsiteX6" fmla="*/ 436351 w 2671591"/>
                  <a:gd name="connsiteY6" fmla="*/ 2146567 h 2234714"/>
                  <a:gd name="connsiteX7" fmla="*/ 0 w 2671591"/>
                  <a:gd name="connsiteY7" fmla="*/ 1127080 h 2234714"/>
                  <a:gd name="connsiteX8" fmla="*/ 453241 w 2671591"/>
                  <a:gd name="connsiteY8" fmla="*/ 130124 h 2234714"/>
                  <a:gd name="connsiteX9" fmla="*/ 971829 w 2671591"/>
                  <a:gd name="connsiteY9" fmla="*/ 311 h 2234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71591" h="2234714">
                    <a:moveTo>
                      <a:pt x="971829" y="311"/>
                    </a:moveTo>
                    <a:cubicBezTo>
                      <a:pt x="1208558" y="-4512"/>
                      <a:pt x="1452273" y="47220"/>
                      <a:pt x="1658132" y="121675"/>
                    </a:cubicBezTo>
                    <a:cubicBezTo>
                      <a:pt x="1922757" y="217427"/>
                      <a:pt x="2191606" y="370914"/>
                      <a:pt x="2391482" y="570868"/>
                    </a:cubicBezTo>
                    <a:cubicBezTo>
                      <a:pt x="2536463" y="715906"/>
                      <a:pt x="2671591" y="914452"/>
                      <a:pt x="2671591" y="1127080"/>
                    </a:cubicBezTo>
                    <a:cubicBezTo>
                      <a:pt x="2671591" y="1267893"/>
                      <a:pt x="2492828" y="1465031"/>
                      <a:pt x="2398520" y="1555152"/>
                    </a:cubicBezTo>
                    <a:cubicBezTo>
                      <a:pt x="2188790" y="1755106"/>
                      <a:pt x="1919942" y="1922674"/>
                      <a:pt x="1656724" y="2040957"/>
                    </a:cubicBezTo>
                    <a:cubicBezTo>
                      <a:pt x="1309052" y="2194443"/>
                      <a:pt x="796691" y="2329623"/>
                      <a:pt x="436351" y="2146567"/>
                    </a:cubicBezTo>
                    <a:cubicBezTo>
                      <a:pt x="71787" y="1960693"/>
                      <a:pt x="0" y="1496010"/>
                      <a:pt x="0" y="1127080"/>
                    </a:cubicBezTo>
                    <a:cubicBezTo>
                      <a:pt x="0" y="742660"/>
                      <a:pt x="95716" y="334303"/>
                      <a:pt x="453241" y="130124"/>
                    </a:cubicBezTo>
                    <a:cubicBezTo>
                      <a:pt x="607811" y="42027"/>
                      <a:pt x="787708" y="4063"/>
                      <a:pt x="971829" y="311"/>
                    </a:cubicBezTo>
                    <a:close/>
                  </a:path>
                </a:pathLst>
              </a:custGeom>
              <a:solidFill>
                <a:srgbClr val="0085CA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A2D496DC-CFCC-48EB-AECA-2427EAD6B432}"/>
                </a:ext>
              </a:extLst>
            </p:cNvPr>
            <p:cNvGrpSpPr/>
            <p:nvPr/>
          </p:nvGrpSpPr>
          <p:grpSpPr>
            <a:xfrm>
              <a:off x="6096000" y="2373289"/>
              <a:ext cx="1738916" cy="1916177"/>
              <a:chOff x="6234052" y="3259279"/>
              <a:chExt cx="1738916" cy="1916177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C377EDD-EBBA-46F5-B22B-E0FDA611B856}"/>
                  </a:ext>
                </a:extLst>
              </p:cNvPr>
              <p:cNvGrpSpPr/>
              <p:nvPr/>
            </p:nvGrpSpPr>
            <p:grpSpPr>
              <a:xfrm>
                <a:off x="6240080" y="4880404"/>
                <a:ext cx="1732888" cy="295052"/>
                <a:chOff x="6240080" y="4874169"/>
                <a:chExt cx="1732888" cy="295052"/>
              </a:xfrm>
            </p:grpSpPr>
            <p:sp>
              <p:nvSpPr>
                <p:cNvPr id="67" name="Oval 66">
                  <a:extLst>
                    <a:ext uri="{FF2B5EF4-FFF2-40B4-BE49-F238E27FC236}">
                      <a16:creationId xmlns:a16="http://schemas.microsoft.com/office/drawing/2014/main" id="{ADFC8667-961F-4096-ACDC-9C6C09E9FC9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6240080" y="4890504"/>
                  <a:ext cx="166558" cy="166558"/>
                </a:xfrm>
                <a:prstGeom prst="ellipse">
                  <a:avLst/>
                </a:prstGeom>
                <a:solidFill>
                  <a:srgbClr val="FF69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F7F7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8" name="Text Placeholder 33">
                  <a:extLst>
                    <a:ext uri="{FF2B5EF4-FFF2-40B4-BE49-F238E27FC236}">
                      <a16:creationId xmlns:a16="http://schemas.microsoft.com/office/drawing/2014/main" id="{0B2F3DE8-8011-4D1F-97E7-6270D5C8CF8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530653" y="4874169"/>
                  <a:ext cx="1442315" cy="295052"/>
                </a:xfrm>
                <a:prstGeom prst="rect">
                  <a:avLst/>
                </a:prstGeom>
              </p:spPr>
              <p:txBody>
                <a:bodyPr lIns="0" tIns="0" rIns="0" bIns="0"/>
                <a:lstStyle>
                  <a:lvl1pPr marL="171450" indent="-171450" algn="l" defTabSz="685800" rtl="0" eaLnBrk="1" latinLnBrk="0" hangingPunct="1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1pPr>
                  <a:lvl2pPr marL="5143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2pPr>
                  <a:lvl3pPr marL="8572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3pPr>
                  <a:lvl4pPr marL="12001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4pPr>
                  <a:lvl5pPr marL="15430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5pPr>
                  <a:lvl6pPr marL="18859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2288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5717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9146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buClrTx/>
                    <a:buNone/>
                    <a:defRPr/>
                  </a:pPr>
                  <a:r>
                    <a:rPr lang="en-AU" sz="1800" dirty="0">
                      <a:solidFill>
                        <a:srgbClr val="7F7F7F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Boolean</a:t>
                  </a:r>
                </a:p>
              </p:txBody>
            </p:sp>
          </p:grpSp>
          <p:sp>
            <p:nvSpPr>
              <p:cNvPr id="65" name="Freeform 8">
                <a:extLst>
                  <a:ext uri="{FF2B5EF4-FFF2-40B4-BE49-F238E27FC236}">
                    <a16:creationId xmlns:a16="http://schemas.microsoft.com/office/drawing/2014/main" id="{D4D4D375-D745-4D2E-B674-AD5EE63D0327}"/>
                  </a:ext>
                </a:extLst>
              </p:cNvPr>
              <p:cNvSpPr/>
              <p:nvPr/>
            </p:nvSpPr>
            <p:spPr>
              <a:xfrm flipV="1">
                <a:off x="6234052" y="3259279"/>
                <a:ext cx="1401770" cy="1253836"/>
              </a:xfrm>
              <a:custGeom>
                <a:avLst/>
                <a:gdLst>
                  <a:gd name="connsiteX0" fmla="*/ 971829 w 2671591"/>
                  <a:gd name="connsiteY0" fmla="*/ 311 h 2234714"/>
                  <a:gd name="connsiteX1" fmla="*/ 1658132 w 2671591"/>
                  <a:gd name="connsiteY1" fmla="*/ 121675 h 2234714"/>
                  <a:gd name="connsiteX2" fmla="*/ 2391482 w 2671591"/>
                  <a:gd name="connsiteY2" fmla="*/ 570868 h 2234714"/>
                  <a:gd name="connsiteX3" fmla="*/ 2671591 w 2671591"/>
                  <a:gd name="connsiteY3" fmla="*/ 1127080 h 2234714"/>
                  <a:gd name="connsiteX4" fmla="*/ 2398520 w 2671591"/>
                  <a:gd name="connsiteY4" fmla="*/ 1555152 h 2234714"/>
                  <a:gd name="connsiteX5" fmla="*/ 1656724 w 2671591"/>
                  <a:gd name="connsiteY5" fmla="*/ 2040957 h 2234714"/>
                  <a:gd name="connsiteX6" fmla="*/ 436351 w 2671591"/>
                  <a:gd name="connsiteY6" fmla="*/ 2146567 h 2234714"/>
                  <a:gd name="connsiteX7" fmla="*/ 0 w 2671591"/>
                  <a:gd name="connsiteY7" fmla="*/ 1127080 h 2234714"/>
                  <a:gd name="connsiteX8" fmla="*/ 453241 w 2671591"/>
                  <a:gd name="connsiteY8" fmla="*/ 130124 h 2234714"/>
                  <a:gd name="connsiteX9" fmla="*/ 971829 w 2671591"/>
                  <a:gd name="connsiteY9" fmla="*/ 311 h 2234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71591" h="2234714">
                    <a:moveTo>
                      <a:pt x="971829" y="311"/>
                    </a:moveTo>
                    <a:cubicBezTo>
                      <a:pt x="1208558" y="-4512"/>
                      <a:pt x="1452273" y="47220"/>
                      <a:pt x="1658132" y="121675"/>
                    </a:cubicBezTo>
                    <a:cubicBezTo>
                      <a:pt x="1922757" y="217427"/>
                      <a:pt x="2191606" y="370914"/>
                      <a:pt x="2391482" y="570868"/>
                    </a:cubicBezTo>
                    <a:cubicBezTo>
                      <a:pt x="2536463" y="715906"/>
                      <a:pt x="2671591" y="914452"/>
                      <a:pt x="2671591" y="1127080"/>
                    </a:cubicBezTo>
                    <a:cubicBezTo>
                      <a:pt x="2671591" y="1267893"/>
                      <a:pt x="2492828" y="1465031"/>
                      <a:pt x="2398520" y="1555152"/>
                    </a:cubicBezTo>
                    <a:cubicBezTo>
                      <a:pt x="2188790" y="1755106"/>
                      <a:pt x="1919942" y="1922674"/>
                      <a:pt x="1656724" y="2040957"/>
                    </a:cubicBezTo>
                    <a:cubicBezTo>
                      <a:pt x="1309052" y="2194443"/>
                      <a:pt x="796691" y="2329623"/>
                      <a:pt x="436351" y="2146567"/>
                    </a:cubicBezTo>
                    <a:cubicBezTo>
                      <a:pt x="71787" y="1960693"/>
                      <a:pt x="0" y="1496010"/>
                      <a:pt x="0" y="1127080"/>
                    </a:cubicBezTo>
                    <a:cubicBezTo>
                      <a:pt x="0" y="742660"/>
                      <a:pt x="95716" y="334303"/>
                      <a:pt x="453241" y="130124"/>
                    </a:cubicBezTo>
                    <a:cubicBezTo>
                      <a:pt x="607811" y="42027"/>
                      <a:pt x="787708" y="4063"/>
                      <a:pt x="971829" y="311"/>
                    </a:cubicBezTo>
                    <a:close/>
                  </a:path>
                </a:pathLst>
              </a:custGeom>
              <a:solidFill>
                <a:srgbClr val="FF69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DAB8CF3D-A044-45E4-B123-030A0CB0CF12}"/>
                </a:ext>
              </a:extLst>
            </p:cNvPr>
            <p:cNvGrpSpPr/>
            <p:nvPr/>
          </p:nvGrpSpPr>
          <p:grpSpPr>
            <a:xfrm>
              <a:off x="10109412" y="2373289"/>
              <a:ext cx="1876880" cy="1930433"/>
              <a:chOff x="10247464" y="3259279"/>
              <a:chExt cx="1876880" cy="1930433"/>
            </a:xfrm>
          </p:grpSpPr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19E7FF57-FB1E-4FEC-8F0B-5A55C802716E}"/>
                  </a:ext>
                </a:extLst>
              </p:cNvPr>
              <p:cNvGrpSpPr/>
              <p:nvPr/>
            </p:nvGrpSpPr>
            <p:grpSpPr>
              <a:xfrm>
                <a:off x="10247464" y="4894659"/>
                <a:ext cx="1876880" cy="295053"/>
                <a:chOff x="10247464" y="4888424"/>
                <a:chExt cx="1876880" cy="295053"/>
              </a:xfrm>
            </p:grpSpPr>
            <p:sp>
              <p:nvSpPr>
                <p:cNvPr id="76" name="Oval 75">
                  <a:extLst>
                    <a:ext uri="{FF2B5EF4-FFF2-40B4-BE49-F238E27FC236}">
                      <a16:creationId xmlns:a16="http://schemas.microsoft.com/office/drawing/2014/main" id="{46DCBE25-36B5-4396-8358-6EEF53236E8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0247464" y="4910136"/>
                  <a:ext cx="166558" cy="166559"/>
                </a:xfrm>
                <a:prstGeom prst="ellipse">
                  <a:avLst/>
                </a:prstGeom>
                <a:solidFill>
                  <a:srgbClr val="002855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F7F7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77" name="Text Placeholder 33">
                  <a:extLst>
                    <a:ext uri="{FF2B5EF4-FFF2-40B4-BE49-F238E27FC236}">
                      <a16:creationId xmlns:a16="http://schemas.microsoft.com/office/drawing/2014/main" id="{E3AA6E0F-3B4D-482C-9184-DDBE11EA5801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0591832" y="4888424"/>
                  <a:ext cx="1532512" cy="295053"/>
                </a:xfrm>
                <a:prstGeom prst="rect">
                  <a:avLst/>
                </a:prstGeom>
              </p:spPr>
              <p:txBody>
                <a:bodyPr lIns="0" tIns="0" rIns="0" bIns="0"/>
                <a:lstStyle>
                  <a:lvl1pPr marL="171450" indent="-171450" algn="l" defTabSz="685800" rtl="0" eaLnBrk="1" latinLnBrk="0" hangingPunct="1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1pPr>
                  <a:lvl2pPr marL="5143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2pPr>
                  <a:lvl3pPr marL="8572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3pPr>
                  <a:lvl4pPr marL="12001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4pPr>
                  <a:lvl5pPr marL="15430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5pPr>
                  <a:lvl6pPr marL="18859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2288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5717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9146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lvl="0" indent="0">
                    <a:buClrTx/>
                    <a:buNone/>
                  </a:pPr>
                  <a:r>
                    <a:rPr lang="en-AU" sz="1800" dirty="0">
                      <a:solidFill>
                        <a:srgbClr val="7F7F7F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Generic</a:t>
                  </a:r>
                </a:p>
              </p:txBody>
            </p:sp>
          </p:grpSp>
          <p:sp>
            <p:nvSpPr>
              <p:cNvPr id="72" name="Freeform 10">
                <a:extLst>
                  <a:ext uri="{FF2B5EF4-FFF2-40B4-BE49-F238E27FC236}">
                    <a16:creationId xmlns:a16="http://schemas.microsoft.com/office/drawing/2014/main" id="{0A8F407B-3399-4801-8C08-7582FA291864}"/>
                  </a:ext>
                </a:extLst>
              </p:cNvPr>
              <p:cNvSpPr/>
              <p:nvPr/>
            </p:nvSpPr>
            <p:spPr>
              <a:xfrm flipV="1">
                <a:off x="10274779" y="3259279"/>
                <a:ext cx="1401770" cy="1253836"/>
              </a:xfrm>
              <a:custGeom>
                <a:avLst/>
                <a:gdLst>
                  <a:gd name="connsiteX0" fmla="*/ 971829 w 2671591"/>
                  <a:gd name="connsiteY0" fmla="*/ 311 h 2234714"/>
                  <a:gd name="connsiteX1" fmla="*/ 1658132 w 2671591"/>
                  <a:gd name="connsiteY1" fmla="*/ 121675 h 2234714"/>
                  <a:gd name="connsiteX2" fmla="*/ 2391482 w 2671591"/>
                  <a:gd name="connsiteY2" fmla="*/ 570868 h 2234714"/>
                  <a:gd name="connsiteX3" fmla="*/ 2671591 w 2671591"/>
                  <a:gd name="connsiteY3" fmla="*/ 1127080 h 2234714"/>
                  <a:gd name="connsiteX4" fmla="*/ 2398520 w 2671591"/>
                  <a:gd name="connsiteY4" fmla="*/ 1555152 h 2234714"/>
                  <a:gd name="connsiteX5" fmla="*/ 1656724 w 2671591"/>
                  <a:gd name="connsiteY5" fmla="*/ 2040957 h 2234714"/>
                  <a:gd name="connsiteX6" fmla="*/ 436351 w 2671591"/>
                  <a:gd name="connsiteY6" fmla="*/ 2146567 h 2234714"/>
                  <a:gd name="connsiteX7" fmla="*/ 0 w 2671591"/>
                  <a:gd name="connsiteY7" fmla="*/ 1127080 h 2234714"/>
                  <a:gd name="connsiteX8" fmla="*/ 453241 w 2671591"/>
                  <a:gd name="connsiteY8" fmla="*/ 130124 h 2234714"/>
                  <a:gd name="connsiteX9" fmla="*/ 971829 w 2671591"/>
                  <a:gd name="connsiteY9" fmla="*/ 311 h 2234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71591" h="2234714">
                    <a:moveTo>
                      <a:pt x="971829" y="311"/>
                    </a:moveTo>
                    <a:cubicBezTo>
                      <a:pt x="1208558" y="-4512"/>
                      <a:pt x="1452273" y="47220"/>
                      <a:pt x="1658132" y="121675"/>
                    </a:cubicBezTo>
                    <a:cubicBezTo>
                      <a:pt x="1922757" y="217427"/>
                      <a:pt x="2191606" y="370914"/>
                      <a:pt x="2391482" y="570868"/>
                    </a:cubicBezTo>
                    <a:cubicBezTo>
                      <a:pt x="2536463" y="715906"/>
                      <a:pt x="2671591" y="914452"/>
                      <a:pt x="2671591" y="1127080"/>
                    </a:cubicBezTo>
                    <a:cubicBezTo>
                      <a:pt x="2671591" y="1267893"/>
                      <a:pt x="2492828" y="1465031"/>
                      <a:pt x="2398520" y="1555152"/>
                    </a:cubicBezTo>
                    <a:cubicBezTo>
                      <a:pt x="2188790" y="1755106"/>
                      <a:pt x="1919942" y="1922674"/>
                      <a:pt x="1656724" y="2040957"/>
                    </a:cubicBezTo>
                    <a:cubicBezTo>
                      <a:pt x="1309052" y="2194443"/>
                      <a:pt x="796691" y="2329623"/>
                      <a:pt x="436351" y="2146567"/>
                    </a:cubicBezTo>
                    <a:cubicBezTo>
                      <a:pt x="71787" y="1960693"/>
                      <a:pt x="0" y="1496010"/>
                      <a:pt x="0" y="1127080"/>
                    </a:cubicBezTo>
                    <a:cubicBezTo>
                      <a:pt x="0" y="742660"/>
                      <a:pt x="95716" y="334303"/>
                      <a:pt x="453241" y="130124"/>
                    </a:cubicBezTo>
                    <a:cubicBezTo>
                      <a:pt x="607811" y="42027"/>
                      <a:pt x="787708" y="4063"/>
                      <a:pt x="971829" y="311"/>
                    </a:cubicBezTo>
                    <a:close/>
                  </a:path>
                </a:pathLst>
              </a:custGeom>
              <a:solidFill>
                <a:srgbClr val="002855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8936DAEB-F66D-47F4-87B0-E19872061D3C}"/>
                </a:ext>
              </a:extLst>
            </p:cNvPr>
            <p:cNvGrpSpPr/>
            <p:nvPr/>
          </p:nvGrpSpPr>
          <p:grpSpPr>
            <a:xfrm>
              <a:off x="4071514" y="2373289"/>
              <a:ext cx="1826474" cy="1933637"/>
              <a:chOff x="4209566" y="3259279"/>
              <a:chExt cx="1826474" cy="1933637"/>
            </a:xfrm>
          </p:grpSpPr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0A149227-1685-4418-932D-CB68806CF764}"/>
                  </a:ext>
                </a:extLst>
              </p:cNvPr>
              <p:cNvGrpSpPr/>
              <p:nvPr/>
            </p:nvGrpSpPr>
            <p:grpSpPr>
              <a:xfrm>
                <a:off x="4216417" y="4897863"/>
                <a:ext cx="1819623" cy="295053"/>
                <a:chOff x="4216417" y="4891628"/>
                <a:chExt cx="1819623" cy="295053"/>
              </a:xfrm>
            </p:grpSpPr>
            <p:sp>
              <p:nvSpPr>
                <p:cNvPr id="83" name="Oval 82">
                  <a:extLst>
                    <a:ext uri="{FF2B5EF4-FFF2-40B4-BE49-F238E27FC236}">
                      <a16:creationId xmlns:a16="http://schemas.microsoft.com/office/drawing/2014/main" id="{B37E3DCE-E253-4ECB-A748-2AF04C93CFF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16417" y="4907023"/>
                  <a:ext cx="166558" cy="166559"/>
                </a:xfrm>
                <a:prstGeom prst="ellipse">
                  <a:avLst/>
                </a:prstGeom>
                <a:solidFill>
                  <a:srgbClr val="002855"/>
                </a:solidFill>
                <a:ln w="12700" cap="flat" cmpd="sng" algn="ctr">
                  <a:solidFill>
                    <a:srgbClr val="002855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F7F7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84" name="Text Placeholder 33">
                  <a:extLst>
                    <a:ext uri="{FF2B5EF4-FFF2-40B4-BE49-F238E27FC236}">
                      <a16:creationId xmlns:a16="http://schemas.microsoft.com/office/drawing/2014/main" id="{AB48E1C1-D963-4BC7-8C7E-835B318789C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511446" y="4891628"/>
                  <a:ext cx="1524594" cy="295053"/>
                </a:xfrm>
                <a:prstGeom prst="rect">
                  <a:avLst/>
                </a:prstGeom>
              </p:spPr>
              <p:txBody>
                <a:bodyPr lIns="0" tIns="0" rIns="0" bIns="0"/>
                <a:lstStyle>
                  <a:lvl1pPr marL="171450" indent="-171450" algn="l" defTabSz="685800" rtl="0" eaLnBrk="1" latinLnBrk="0" hangingPunct="1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1pPr>
                  <a:lvl2pPr marL="5143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2pPr>
                  <a:lvl3pPr marL="8572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3pPr>
                  <a:lvl4pPr marL="12001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4pPr>
                  <a:lvl5pPr marL="15430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5pPr>
                  <a:lvl6pPr marL="18859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2288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5717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9146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lvl="0" indent="0">
                    <a:buClrTx/>
                    <a:buNone/>
                    <a:defRPr/>
                  </a:pPr>
                  <a:r>
                    <a:rPr lang="en-AU" sz="1800" dirty="0">
                      <a:solidFill>
                        <a:srgbClr val="7F7F7F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String</a:t>
                  </a:r>
                </a:p>
              </p:txBody>
            </p:sp>
          </p:grpSp>
          <p:sp>
            <p:nvSpPr>
              <p:cNvPr id="81" name="Freeform 7">
                <a:extLst>
                  <a:ext uri="{FF2B5EF4-FFF2-40B4-BE49-F238E27FC236}">
                    <a16:creationId xmlns:a16="http://schemas.microsoft.com/office/drawing/2014/main" id="{F1409958-128A-40EF-B2DD-728C0E95D19E}"/>
                  </a:ext>
                </a:extLst>
              </p:cNvPr>
              <p:cNvSpPr/>
              <p:nvPr/>
            </p:nvSpPr>
            <p:spPr>
              <a:xfrm flipV="1">
                <a:off x="4209566" y="3259279"/>
                <a:ext cx="1401770" cy="1253836"/>
              </a:xfrm>
              <a:custGeom>
                <a:avLst/>
                <a:gdLst>
                  <a:gd name="connsiteX0" fmla="*/ 971829 w 2671591"/>
                  <a:gd name="connsiteY0" fmla="*/ 311 h 2234714"/>
                  <a:gd name="connsiteX1" fmla="*/ 1658132 w 2671591"/>
                  <a:gd name="connsiteY1" fmla="*/ 121675 h 2234714"/>
                  <a:gd name="connsiteX2" fmla="*/ 2391482 w 2671591"/>
                  <a:gd name="connsiteY2" fmla="*/ 570868 h 2234714"/>
                  <a:gd name="connsiteX3" fmla="*/ 2671591 w 2671591"/>
                  <a:gd name="connsiteY3" fmla="*/ 1127080 h 2234714"/>
                  <a:gd name="connsiteX4" fmla="*/ 2398520 w 2671591"/>
                  <a:gd name="connsiteY4" fmla="*/ 1555152 h 2234714"/>
                  <a:gd name="connsiteX5" fmla="*/ 1656724 w 2671591"/>
                  <a:gd name="connsiteY5" fmla="*/ 2040957 h 2234714"/>
                  <a:gd name="connsiteX6" fmla="*/ 436351 w 2671591"/>
                  <a:gd name="connsiteY6" fmla="*/ 2146567 h 2234714"/>
                  <a:gd name="connsiteX7" fmla="*/ 0 w 2671591"/>
                  <a:gd name="connsiteY7" fmla="*/ 1127080 h 2234714"/>
                  <a:gd name="connsiteX8" fmla="*/ 453241 w 2671591"/>
                  <a:gd name="connsiteY8" fmla="*/ 130124 h 2234714"/>
                  <a:gd name="connsiteX9" fmla="*/ 971829 w 2671591"/>
                  <a:gd name="connsiteY9" fmla="*/ 311 h 2234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71591" h="2234714">
                    <a:moveTo>
                      <a:pt x="971829" y="311"/>
                    </a:moveTo>
                    <a:cubicBezTo>
                      <a:pt x="1208558" y="-4512"/>
                      <a:pt x="1452273" y="47220"/>
                      <a:pt x="1658132" y="121675"/>
                    </a:cubicBezTo>
                    <a:cubicBezTo>
                      <a:pt x="1922757" y="217427"/>
                      <a:pt x="2191606" y="370914"/>
                      <a:pt x="2391482" y="570868"/>
                    </a:cubicBezTo>
                    <a:cubicBezTo>
                      <a:pt x="2536463" y="715906"/>
                      <a:pt x="2671591" y="914452"/>
                      <a:pt x="2671591" y="1127080"/>
                    </a:cubicBezTo>
                    <a:cubicBezTo>
                      <a:pt x="2671591" y="1267893"/>
                      <a:pt x="2492828" y="1465031"/>
                      <a:pt x="2398520" y="1555152"/>
                    </a:cubicBezTo>
                    <a:cubicBezTo>
                      <a:pt x="2188790" y="1755106"/>
                      <a:pt x="1919942" y="1922674"/>
                      <a:pt x="1656724" y="2040957"/>
                    </a:cubicBezTo>
                    <a:cubicBezTo>
                      <a:pt x="1309052" y="2194443"/>
                      <a:pt x="796691" y="2329623"/>
                      <a:pt x="436351" y="2146567"/>
                    </a:cubicBezTo>
                    <a:cubicBezTo>
                      <a:pt x="71787" y="1960693"/>
                      <a:pt x="0" y="1496010"/>
                      <a:pt x="0" y="1127080"/>
                    </a:cubicBezTo>
                    <a:cubicBezTo>
                      <a:pt x="0" y="742660"/>
                      <a:pt x="95716" y="334303"/>
                      <a:pt x="453241" y="130124"/>
                    </a:cubicBezTo>
                    <a:cubicBezTo>
                      <a:pt x="607811" y="42027"/>
                      <a:pt x="787708" y="4063"/>
                      <a:pt x="971829" y="311"/>
                    </a:cubicBezTo>
                    <a:close/>
                  </a:path>
                </a:pathLst>
              </a:custGeom>
              <a:solidFill>
                <a:srgbClr val="002855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1324D9AE-5126-48D1-89BE-DF710AE4CD90}"/>
                </a:ext>
              </a:extLst>
            </p:cNvPr>
            <p:cNvGrpSpPr/>
            <p:nvPr/>
          </p:nvGrpSpPr>
          <p:grpSpPr>
            <a:xfrm>
              <a:off x="2028095" y="2373289"/>
              <a:ext cx="1985150" cy="1916178"/>
              <a:chOff x="2166147" y="3259279"/>
              <a:chExt cx="1985150" cy="1916178"/>
            </a:xfrm>
          </p:grpSpPr>
          <p:grpSp>
            <p:nvGrpSpPr>
              <p:cNvPr id="86" name="Group 85">
                <a:extLst>
                  <a:ext uri="{FF2B5EF4-FFF2-40B4-BE49-F238E27FC236}">
                    <a16:creationId xmlns:a16="http://schemas.microsoft.com/office/drawing/2014/main" id="{011203CE-6906-40E2-A877-080FE0CE1CB7}"/>
                  </a:ext>
                </a:extLst>
              </p:cNvPr>
              <p:cNvGrpSpPr/>
              <p:nvPr/>
            </p:nvGrpSpPr>
            <p:grpSpPr>
              <a:xfrm>
                <a:off x="2168733" y="4880404"/>
                <a:ext cx="1982564" cy="295053"/>
                <a:chOff x="2168733" y="4874169"/>
                <a:chExt cx="1982564" cy="295053"/>
              </a:xfrm>
            </p:grpSpPr>
            <p:sp>
              <p:nvSpPr>
                <p:cNvPr id="90" name="Oval 89">
                  <a:extLst>
                    <a:ext uri="{FF2B5EF4-FFF2-40B4-BE49-F238E27FC236}">
                      <a16:creationId xmlns:a16="http://schemas.microsoft.com/office/drawing/2014/main" id="{7005BD57-998E-4F17-844A-22024EED6FC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168733" y="4885438"/>
                  <a:ext cx="166558" cy="166559"/>
                </a:xfrm>
                <a:prstGeom prst="ellipse">
                  <a:avLst/>
                </a:prstGeom>
                <a:solidFill>
                  <a:srgbClr val="0085CA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F7F7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91" name="Text Placeholder 33">
                  <a:extLst>
                    <a:ext uri="{FF2B5EF4-FFF2-40B4-BE49-F238E27FC236}">
                      <a16:creationId xmlns:a16="http://schemas.microsoft.com/office/drawing/2014/main" id="{9B59BA9E-BEEA-405A-B683-07FD86F31061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460145" y="4874169"/>
                  <a:ext cx="1691152" cy="295053"/>
                </a:xfrm>
                <a:prstGeom prst="rect">
                  <a:avLst/>
                </a:prstGeom>
              </p:spPr>
              <p:txBody>
                <a:bodyPr lIns="0" tIns="0" rIns="0" bIns="0"/>
                <a:lstStyle>
                  <a:lvl1pPr marL="171450" indent="-171450" algn="l" defTabSz="685800" rtl="0" eaLnBrk="1" latinLnBrk="0" hangingPunct="1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1pPr>
                  <a:lvl2pPr marL="5143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2pPr>
                  <a:lvl3pPr marL="8572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3pPr>
                  <a:lvl4pPr marL="12001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4pPr>
                  <a:lvl5pPr marL="15430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5pPr>
                  <a:lvl6pPr marL="18859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2288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5717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9146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lvl="0" indent="0">
                    <a:buClrTx/>
                    <a:buNone/>
                    <a:defRPr/>
                  </a:pPr>
                  <a:r>
                    <a:rPr lang="en-AU" sz="1800" dirty="0">
                      <a:solidFill>
                        <a:srgbClr val="7F7F7F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Integer</a:t>
                  </a:r>
                </a:p>
                <a:p>
                  <a:pPr marL="0" lvl="0" indent="0">
                    <a:buClrTx/>
                    <a:buNone/>
                    <a:defRPr/>
                  </a:pPr>
                  <a:endParaRPr lang="en-AU" sz="1800" dirty="0">
                    <a:solidFill>
                      <a:srgbClr val="7F7F7F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88" name="Freeform 6">
                <a:extLst>
                  <a:ext uri="{FF2B5EF4-FFF2-40B4-BE49-F238E27FC236}">
                    <a16:creationId xmlns:a16="http://schemas.microsoft.com/office/drawing/2014/main" id="{0C52A68C-F541-478A-8444-48D3219C4DC0}"/>
                  </a:ext>
                </a:extLst>
              </p:cNvPr>
              <p:cNvSpPr/>
              <p:nvPr/>
            </p:nvSpPr>
            <p:spPr>
              <a:xfrm flipV="1">
                <a:off x="2166147" y="3259279"/>
                <a:ext cx="1401770" cy="1253836"/>
              </a:xfrm>
              <a:custGeom>
                <a:avLst/>
                <a:gdLst>
                  <a:gd name="connsiteX0" fmla="*/ 971829 w 2671591"/>
                  <a:gd name="connsiteY0" fmla="*/ 311 h 2234714"/>
                  <a:gd name="connsiteX1" fmla="*/ 1658132 w 2671591"/>
                  <a:gd name="connsiteY1" fmla="*/ 121675 h 2234714"/>
                  <a:gd name="connsiteX2" fmla="*/ 2391482 w 2671591"/>
                  <a:gd name="connsiteY2" fmla="*/ 570868 h 2234714"/>
                  <a:gd name="connsiteX3" fmla="*/ 2671591 w 2671591"/>
                  <a:gd name="connsiteY3" fmla="*/ 1127080 h 2234714"/>
                  <a:gd name="connsiteX4" fmla="*/ 2398520 w 2671591"/>
                  <a:gd name="connsiteY4" fmla="*/ 1555152 h 2234714"/>
                  <a:gd name="connsiteX5" fmla="*/ 1656724 w 2671591"/>
                  <a:gd name="connsiteY5" fmla="*/ 2040957 h 2234714"/>
                  <a:gd name="connsiteX6" fmla="*/ 436351 w 2671591"/>
                  <a:gd name="connsiteY6" fmla="*/ 2146567 h 2234714"/>
                  <a:gd name="connsiteX7" fmla="*/ 0 w 2671591"/>
                  <a:gd name="connsiteY7" fmla="*/ 1127080 h 2234714"/>
                  <a:gd name="connsiteX8" fmla="*/ 453241 w 2671591"/>
                  <a:gd name="connsiteY8" fmla="*/ 130124 h 2234714"/>
                  <a:gd name="connsiteX9" fmla="*/ 971829 w 2671591"/>
                  <a:gd name="connsiteY9" fmla="*/ 311 h 2234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71591" h="2234714">
                    <a:moveTo>
                      <a:pt x="971829" y="311"/>
                    </a:moveTo>
                    <a:cubicBezTo>
                      <a:pt x="1208558" y="-4512"/>
                      <a:pt x="1452273" y="47220"/>
                      <a:pt x="1658132" y="121675"/>
                    </a:cubicBezTo>
                    <a:cubicBezTo>
                      <a:pt x="1922757" y="217427"/>
                      <a:pt x="2191606" y="370914"/>
                      <a:pt x="2391482" y="570868"/>
                    </a:cubicBezTo>
                    <a:cubicBezTo>
                      <a:pt x="2536463" y="715906"/>
                      <a:pt x="2671591" y="914452"/>
                      <a:pt x="2671591" y="1127080"/>
                    </a:cubicBezTo>
                    <a:cubicBezTo>
                      <a:pt x="2671591" y="1267893"/>
                      <a:pt x="2492828" y="1465031"/>
                      <a:pt x="2398520" y="1555152"/>
                    </a:cubicBezTo>
                    <a:cubicBezTo>
                      <a:pt x="2188790" y="1755106"/>
                      <a:pt x="1919942" y="1922674"/>
                      <a:pt x="1656724" y="2040957"/>
                    </a:cubicBezTo>
                    <a:cubicBezTo>
                      <a:pt x="1309052" y="2194443"/>
                      <a:pt x="796691" y="2329623"/>
                      <a:pt x="436351" y="2146567"/>
                    </a:cubicBezTo>
                    <a:cubicBezTo>
                      <a:pt x="71787" y="1960693"/>
                      <a:pt x="0" y="1496010"/>
                      <a:pt x="0" y="1127080"/>
                    </a:cubicBezTo>
                    <a:cubicBezTo>
                      <a:pt x="0" y="742660"/>
                      <a:pt x="95716" y="334303"/>
                      <a:pt x="453241" y="130124"/>
                    </a:cubicBezTo>
                    <a:cubicBezTo>
                      <a:pt x="607811" y="42027"/>
                      <a:pt x="787708" y="4063"/>
                      <a:pt x="971829" y="311"/>
                    </a:cubicBezTo>
                    <a:close/>
                  </a:path>
                </a:pathLst>
              </a:custGeom>
              <a:solidFill>
                <a:srgbClr val="0085CA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77777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582;p240">
            <a:extLst>
              <a:ext uri="{FF2B5EF4-FFF2-40B4-BE49-F238E27FC236}">
                <a16:creationId xmlns:a16="http://schemas.microsoft.com/office/drawing/2014/main" id="{77C8E57B-B459-4F8A-9ECF-62BB5ED3A184}"/>
              </a:ext>
            </a:extLst>
          </p:cNvPr>
          <p:cNvSpPr/>
          <p:nvPr/>
        </p:nvSpPr>
        <p:spPr>
          <a:xfrm>
            <a:off x="1954087" y="3972622"/>
            <a:ext cx="8724600" cy="46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FAA133D-A43F-4EF2-8F48-AB659CBC9B82}"/>
              </a:ext>
            </a:extLst>
          </p:cNvPr>
          <p:cNvGrpSpPr/>
          <p:nvPr/>
        </p:nvGrpSpPr>
        <p:grpSpPr>
          <a:xfrm>
            <a:off x="1860500" y="206426"/>
            <a:ext cx="9470356" cy="5418957"/>
            <a:chOff x="1860500" y="206426"/>
            <a:chExt cx="9470356" cy="5418957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0A8D727-353F-4851-9A58-1649F6DC92A2}"/>
                </a:ext>
              </a:extLst>
            </p:cNvPr>
            <p:cNvSpPr txBox="1"/>
            <p:nvPr/>
          </p:nvSpPr>
          <p:spPr>
            <a:xfrm>
              <a:off x="1954086" y="206426"/>
              <a:ext cx="911756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Tx/>
                <a:buFontTx/>
                <a:buNone/>
              </a:pPr>
              <a:r>
                <a:rPr lang="en-US" sz="3200" b="1" kern="1200" dirty="0" err="1">
                  <a:solidFill>
                    <a:srgbClr val="0085CA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UiPath</a:t>
              </a: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 Specific </a:t>
              </a: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Variable </a:t>
              </a:r>
              <a:r>
                <a:rPr lang="en-US" sz="3200" b="1" kern="12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 </a:t>
              </a:r>
              <a:r>
                <a:rPr lang="en-US" sz="3200" b="1" kern="1200" dirty="0" err="1">
                  <a:solidFill>
                    <a:srgbClr val="0085CA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GenericValue</a:t>
              </a:r>
              <a:endParaRPr lang="en-US" sz="3200" b="1" kern="1200" dirty="0">
                <a:solidFill>
                  <a:srgbClr val="0085CA"/>
                </a:solidFill>
                <a:latin typeface="Arial" panose="020B0604020202020204" pitchFamily="34" charset="0"/>
                <a:ea typeface="Roboto Black" panose="02000000000000000000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A62FBA-9F22-4CB1-9E69-238C98B14129}"/>
                </a:ext>
              </a:extLst>
            </p:cNvPr>
            <p:cNvSpPr/>
            <p:nvPr/>
          </p:nvSpPr>
          <p:spPr>
            <a:xfrm>
              <a:off x="1860500" y="5317606"/>
              <a:ext cx="8818187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dirty="0">
                <a:solidFill>
                  <a:srgbClr val="656D78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Flowchart: Connector 23">
              <a:extLst>
                <a:ext uri="{FF2B5EF4-FFF2-40B4-BE49-F238E27FC236}">
                  <a16:creationId xmlns:a16="http://schemas.microsoft.com/office/drawing/2014/main" id="{7831CBAB-A8F3-46D9-AE0B-209120B75741}"/>
                </a:ext>
              </a:extLst>
            </p:cNvPr>
            <p:cNvSpPr/>
            <p:nvPr/>
          </p:nvSpPr>
          <p:spPr>
            <a:xfrm>
              <a:off x="5756663" y="2725019"/>
              <a:ext cx="1870511" cy="1870511"/>
            </a:xfrm>
            <a:prstGeom prst="flowChartConnector">
              <a:avLst/>
            </a:prstGeom>
            <a:noFill/>
            <a:ln w="127000">
              <a:solidFill>
                <a:srgbClr val="0028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 Placeholder 1">
              <a:extLst>
                <a:ext uri="{FF2B5EF4-FFF2-40B4-BE49-F238E27FC236}">
                  <a16:creationId xmlns:a16="http://schemas.microsoft.com/office/drawing/2014/main" id="{2B9526B1-5923-421B-A49C-5850F8477806}"/>
                </a:ext>
              </a:extLst>
            </p:cNvPr>
            <p:cNvSpPr txBox="1">
              <a:spLocks/>
            </p:cNvSpPr>
            <p:nvPr/>
          </p:nvSpPr>
          <p:spPr>
            <a:xfrm>
              <a:off x="5776733" y="3491053"/>
              <a:ext cx="1850441" cy="89255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4600" b="1" kern="1200" spc="25" baseline="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  <a:spcBef>
                  <a:spcPts val="0"/>
                </a:spcBef>
                <a:buClrTx/>
              </a:pPr>
              <a:r>
                <a:rPr lang="en-US" sz="2000" dirty="0" err="1">
                  <a:solidFill>
                    <a:srgbClr val="0085C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GenericValue</a:t>
              </a:r>
              <a:endParaRPr lang="en-US" sz="2000" dirty="0">
                <a:solidFill>
                  <a:srgbClr val="0085CA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>
                <a:lnSpc>
                  <a:spcPct val="100000"/>
                </a:lnSpc>
                <a:spcBef>
                  <a:spcPts val="0"/>
                </a:spcBef>
                <a:buClrTx/>
              </a:pPr>
              <a:endParaRPr lang="en-US" sz="32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1D65E27-8D47-49FC-8B7F-FDC3193D0FD7}"/>
                </a:ext>
              </a:extLst>
            </p:cNvPr>
            <p:cNvGrpSpPr/>
            <p:nvPr/>
          </p:nvGrpSpPr>
          <p:grpSpPr>
            <a:xfrm>
              <a:off x="7330891" y="4250219"/>
              <a:ext cx="3939362" cy="1228255"/>
              <a:chOff x="7330891" y="4653629"/>
              <a:chExt cx="3939362" cy="1228255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72813D2D-6B3F-4D64-BA3E-64B610FC3794}"/>
                  </a:ext>
                </a:extLst>
              </p:cNvPr>
              <p:cNvGrpSpPr/>
              <p:nvPr/>
            </p:nvGrpSpPr>
            <p:grpSpPr>
              <a:xfrm>
                <a:off x="7330891" y="4784981"/>
                <a:ext cx="3018455" cy="1096903"/>
                <a:chOff x="7330891" y="4799476"/>
                <a:chExt cx="3018455" cy="1096903"/>
              </a:xfrm>
            </p:grpSpPr>
            <p:sp>
              <p:nvSpPr>
                <p:cNvPr id="38" name="Freeform 14">
                  <a:extLst>
                    <a:ext uri="{FF2B5EF4-FFF2-40B4-BE49-F238E27FC236}">
                      <a16:creationId xmlns:a16="http://schemas.microsoft.com/office/drawing/2014/main" id="{841EBECC-5E5A-490E-91D9-E61FAE49A329}"/>
                    </a:ext>
                  </a:extLst>
                </p:cNvPr>
                <p:cNvSpPr/>
                <p:nvPr/>
              </p:nvSpPr>
              <p:spPr>
                <a:xfrm flipV="1">
                  <a:off x="7330891" y="4829690"/>
                  <a:ext cx="2819548" cy="338500"/>
                </a:xfrm>
                <a:custGeom>
                  <a:avLst/>
                  <a:gdLst>
                    <a:gd name="connsiteX0" fmla="*/ 0 w 3444240"/>
                    <a:gd name="connsiteY0" fmla="*/ 568960 h 568960"/>
                    <a:gd name="connsiteX1" fmla="*/ 690880 w 3444240"/>
                    <a:gd name="connsiteY1" fmla="*/ 0 h 568960"/>
                    <a:gd name="connsiteX2" fmla="*/ 3444240 w 3444240"/>
                    <a:gd name="connsiteY2" fmla="*/ 0 h 568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444240" h="568960">
                      <a:moveTo>
                        <a:pt x="0" y="568960"/>
                      </a:moveTo>
                      <a:lnTo>
                        <a:pt x="690880" y="0"/>
                      </a:lnTo>
                      <a:lnTo>
                        <a:pt x="3444240" y="0"/>
                      </a:lnTo>
                    </a:path>
                  </a:pathLst>
                </a:custGeom>
                <a:ln w="6350" cmpd="sng">
                  <a:solidFill>
                    <a:srgbClr val="FF6900"/>
                  </a:solidFill>
                  <a:headEnd type="none"/>
                  <a:tailEnd type="oval" w="lg" len="lg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7F7F7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193F189-3693-48C2-8688-CD26D17938EF}"/>
                    </a:ext>
                  </a:extLst>
                </p:cNvPr>
                <p:cNvSpPr/>
                <p:nvPr/>
              </p:nvSpPr>
              <p:spPr>
                <a:xfrm>
                  <a:off x="8294916" y="4799476"/>
                  <a:ext cx="2054430" cy="1096903"/>
                </a:xfrm>
                <a:prstGeom prst="rect">
                  <a:avLst/>
                </a:prstGeom>
              </p:spPr>
              <p:txBody>
                <a:bodyPr wrap="square" lIns="121920" rIns="121920" bIns="60960">
                  <a:spAutoFit/>
                </a:bodyPr>
                <a:lstStyle/>
                <a:p>
                  <a:pPr algn="ctr">
                    <a:lnSpc>
                      <a:spcPct val="89000"/>
                    </a:lnSpc>
                    <a:buClrTx/>
                    <a:buFontTx/>
                    <a:buNone/>
                  </a:pPr>
                  <a:r>
                    <a:rPr lang="en-US" sz="1800" kern="120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Bebas Neue" charset="0"/>
                      <a:cs typeface="Arial" panose="020B0604020202020204" pitchFamily="34" charset="0"/>
                    </a:rPr>
                    <a:t>Arrays</a:t>
                  </a:r>
                </a:p>
                <a:p>
                  <a:pPr algn="ctr">
                    <a:lnSpc>
                      <a:spcPct val="89000"/>
                    </a:lnSpc>
                    <a:buClrTx/>
                    <a:buFontTx/>
                    <a:buNone/>
                  </a:pPr>
                  <a:endParaRPr lang="en-US" sz="1800" kern="1200" dirty="0">
                    <a:solidFill>
                      <a:srgbClr val="98A4AE"/>
                    </a:solidFill>
                    <a:latin typeface="Arial" panose="020B0604020202020204" pitchFamily="34" charset="0"/>
                    <a:ea typeface="Bebas Neue" charset="0"/>
                    <a:cs typeface="Arial" panose="020B0604020202020204" pitchFamily="34" charset="0"/>
                  </a:endParaRPr>
                </a:p>
                <a:p>
                  <a:pPr algn="ctr">
                    <a:lnSpc>
                      <a:spcPct val="89000"/>
                    </a:lnSpc>
                    <a:buClrTx/>
                    <a:buFontTx/>
                    <a:buNone/>
                  </a:pPr>
                  <a:endParaRPr lang="en-US" sz="1800" kern="1200" dirty="0">
                    <a:solidFill>
                      <a:srgbClr val="98A4AE"/>
                    </a:solidFill>
                    <a:latin typeface="Arial" panose="020B0604020202020204" pitchFamily="34" charset="0"/>
                    <a:ea typeface="Bebas Neue" charset="0"/>
                    <a:cs typeface="Arial" panose="020B0604020202020204" pitchFamily="34" charset="0"/>
                  </a:endParaRPr>
                </a:p>
                <a:p>
                  <a:pPr algn="ctr">
                    <a:lnSpc>
                      <a:spcPct val="89000"/>
                    </a:lnSpc>
                    <a:buClrTx/>
                    <a:buFontTx/>
                    <a:buNone/>
                  </a:pPr>
                  <a:endParaRPr lang="en-US" sz="1800" kern="1200" dirty="0">
                    <a:solidFill>
                      <a:srgbClr val="98A4AE"/>
                    </a:solidFill>
                    <a:latin typeface="Arial" panose="020B0604020202020204" pitchFamily="34" charset="0"/>
                    <a:ea typeface="Bebas Neue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48" name="Shape 2746">
                <a:extLst>
                  <a:ext uri="{FF2B5EF4-FFF2-40B4-BE49-F238E27FC236}">
                    <a16:creationId xmlns:a16="http://schemas.microsoft.com/office/drawing/2014/main" id="{075C3F5E-87AF-4D96-B3F2-DF45A720B41E}"/>
                  </a:ext>
                </a:extLst>
              </p:cNvPr>
              <p:cNvSpPr/>
              <p:nvPr/>
            </p:nvSpPr>
            <p:spPr>
              <a:xfrm>
                <a:off x="10435054" y="4653629"/>
                <a:ext cx="835199" cy="8352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618" y="12764"/>
                    </a:moveTo>
                    <a:lnTo>
                      <a:pt x="16691" y="12764"/>
                    </a:lnTo>
                    <a:lnTo>
                      <a:pt x="16691" y="8836"/>
                    </a:lnTo>
                    <a:lnTo>
                      <a:pt x="20618" y="8836"/>
                    </a:lnTo>
                    <a:cubicBezTo>
                      <a:pt x="20618" y="8836"/>
                      <a:pt x="20618" y="12764"/>
                      <a:pt x="20618" y="12764"/>
                    </a:cubicBezTo>
                    <a:close/>
                    <a:moveTo>
                      <a:pt x="20618" y="7855"/>
                    </a:moveTo>
                    <a:lnTo>
                      <a:pt x="16691" y="7855"/>
                    </a:lnTo>
                    <a:cubicBezTo>
                      <a:pt x="16149" y="7855"/>
                      <a:pt x="15709" y="8295"/>
                      <a:pt x="15709" y="8836"/>
                    </a:cubicBezTo>
                    <a:lnTo>
                      <a:pt x="15709" y="12764"/>
                    </a:lnTo>
                    <a:cubicBezTo>
                      <a:pt x="15709" y="13305"/>
                      <a:pt x="16149" y="13745"/>
                      <a:pt x="16691" y="13745"/>
                    </a:cubicBezTo>
                    <a:lnTo>
                      <a:pt x="20618" y="13745"/>
                    </a:lnTo>
                    <a:cubicBezTo>
                      <a:pt x="21160" y="13745"/>
                      <a:pt x="21600" y="13305"/>
                      <a:pt x="21600" y="12764"/>
                    </a:cubicBezTo>
                    <a:lnTo>
                      <a:pt x="21600" y="8836"/>
                    </a:lnTo>
                    <a:cubicBezTo>
                      <a:pt x="21600" y="8295"/>
                      <a:pt x="21160" y="7855"/>
                      <a:pt x="20618" y="7855"/>
                    </a:cubicBezTo>
                    <a:moveTo>
                      <a:pt x="12764" y="20618"/>
                    </a:moveTo>
                    <a:lnTo>
                      <a:pt x="8836" y="20618"/>
                    </a:lnTo>
                    <a:lnTo>
                      <a:pt x="8836" y="16691"/>
                    </a:lnTo>
                    <a:lnTo>
                      <a:pt x="12764" y="16691"/>
                    </a:lnTo>
                    <a:cubicBezTo>
                      <a:pt x="12764" y="16691"/>
                      <a:pt x="12764" y="20618"/>
                      <a:pt x="12764" y="20618"/>
                    </a:cubicBezTo>
                    <a:close/>
                    <a:moveTo>
                      <a:pt x="12764" y="15709"/>
                    </a:moveTo>
                    <a:lnTo>
                      <a:pt x="8836" y="15709"/>
                    </a:lnTo>
                    <a:cubicBezTo>
                      <a:pt x="8295" y="15709"/>
                      <a:pt x="7855" y="16149"/>
                      <a:pt x="7855" y="16691"/>
                    </a:cubicBezTo>
                    <a:lnTo>
                      <a:pt x="7855" y="20618"/>
                    </a:lnTo>
                    <a:cubicBezTo>
                      <a:pt x="7855" y="21160"/>
                      <a:pt x="8295" y="21600"/>
                      <a:pt x="8836" y="21600"/>
                    </a:cubicBezTo>
                    <a:lnTo>
                      <a:pt x="12764" y="21600"/>
                    </a:lnTo>
                    <a:cubicBezTo>
                      <a:pt x="13305" y="21600"/>
                      <a:pt x="13745" y="21160"/>
                      <a:pt x="13745" y="20618"/>
                    </a:cubicBezTo>
                    <a:lnTo>
                      <a:pt x="13745" y="16691"/>
                    </a:lnTo>
                    <a:cubicBezTo>
                      <a:pt x="13745" y="16149"/>
                      <a:pt x="13305" y="15709"/>
                      <a:pt x="12764" y="15709"/>
                    </a:cubicBezTo>
                    <a:moveTo>
                      <a:pt x="12764" y="12764"/>
                    </a:moveTo>
                    <a:lnTo>
                      <a:pt x="8836" y="12764"/>
                    </a:lnTo>
                    <a:lnTo>
                      <a:pt x="8836" y="8836"/>
                    </a:lnTo>
                    <a:lnTo>
                      <a:pt x="12764" y="8836"/>
                    </a:lnTo>
                    <a:cubicBezTo>
                      <a:pt x="12764" y="8836"/>
                      <a:pt x="12764" y="12764"/>
                      <a:pt x="12764" y="12764"/>
                    </a:cubicBezTo>
                    <a:close/>
                    <a:moveTo>
                      <a:pt x="12764" y="7855"/>
                    </a:moveTo>
                    <a:lnTo>
                      <a:pt x="8836" y="7855"/>
                    </a:lnTo>
                    <a:cubicBezTo>
                      <a:pt x="8295" y="7855"/>
                      <a:pt x="7855" y="8295"/>
                      <a:pt x="7855" y="8836"/>
                    </a:cubicBezTo>
                    <a:lnTo>
                      <a:pt x="7855" y="12764"/>
                    </a:lnTo>
                    <a:cubicBezTo>
                      <a:pt x="7855" y="13305"/>
                      <a:pt x="8295" y="13745"/>
                      <a:pt x="8836" y="13745"/>
                    </a:cubicBezTo>
                    <a:lnTo>
                      <a:pt x="12764" y="13745"/>
                    </a:lnTo>
                    <a:cubicBezTo>
                      <a:pt x="13305" y="13745"/>
                      <a:pt x="13745" y="13305"/>
                      <a:pt x="13745" y="12764"/>
                    </a:cubicBezTo>
                    <a:lnTo>
                      <a:pt x="13745" y="8836"/>
                    </a:lnTo>
                    <a:cubicBezTo>
                      <a:pt x="13745" y="8295"/>
                      <a:pt x="13305" y="7855"/>
                      <a:pt x="12764" y="7855"/>
                    </a:cubicBezTo>
                    <a:moveTo>
                      <a:pt x="4909" y="4909"/>
                    </a:moveTo>
                    <a:lnTo>
                      <a:pt x="982" y="4909"/>
                    </a:lnTo>
                    <a:lnTo>
                      <a:pt x="982" y="982"/>
                    </a:lnTo>
                    <a:lnTo>
                      <a:pt x="4909" y="982"/>
                    </a:lnTo>
                    <a:cubicBezTo>
                      <a:pt x="4909" y="982"/>
                      <a:pt x="4909" y="4909"/>
                      <a:pt x="4909" y="4909"/>
                    </a:cubicBezTo>
                    <a:close/>
                    <a:moveTo>
                      <a:pt x="4909" y="0"/>
                    </a:moveTo>
                    <a:lnTo>
                      <a:pt x="982" y="0"/>
                    </a:lnTo>
                    <a:cubicBezTo>
                      <a:pt x="440" y="0"/>
                      <a:pt x="0" y="440"/>
                      <a:pt x="0" y="982"/>
                    </a:cubicBezTo>
                    <a:lnTo>
                      <a:pt x="0" y="4909"/>
                    </a:lnTo>
                    <a:cubicBezTo>
                      <a:pt x="0" y="5451"/>
                      <a:pt x="440" y="5891"/>
                      <a:pt x="982" y="5891"/>
                    </a:cubicBezTo>
                    <a:lnTo>
                      <a:pt x="4909" y="5891"/>
                    </a:lnTo>
                    <a:cubicBezTo>
                      <a:pt x="5451" y="5891"/>
                      <a:pt x="5891" y="5451"/>
                      <a:pt x="5891" y="4909"/>
                    </a:cubicBezTo>
                    <a:lnTo>
                      <a:pt x="5891" y="982"/>
                    </a:lnTo>
                    <a:cubicBezTo>
                      <a:pt x="5891" y="440"/>
                      <a:pt x="5451" y="0"/>
                      <a:pt x="4909" y="0"/>
                    </a:cubicBezTo>
                    <a:moveTo>
                      <a:pt x="20618" y="20618"/>
                    </a:moveTo>
                    <a:lnTo>
                      <a:pt x="16691" y="20618"/>
                    </a:lnTo>
                    <a:lnTo>
                      <a:pt x="16691" y="16691"/>
                    </a:lnTo>
                    <a:lnTo>
                      <a:pt x="20618" y="16691"/>
                    </a:lnTo>
                    <a:cubicBezTo>
                      <a:pt x="20618" y="16691"/>
                      <a:pt x="20618" y="20618"/>
                      <a:pt x="20618" y="20618"/>
                    </a:cubicBezTo>
                    <a:close/>
                    <a:moveTo>
                      <a:pt x="20618" y="15709"/>
                    </a:moveTo>
                    <a:lnTo>
                      <a:pt x="16691" y="15709"/>
                    </a:lnTo>
                    <a:cubicBezTo>
                      <a:pt x="16149" y="15709"/>
                      <a:pt x="15709" y="16149"/>
                      <a:pt x="15709" y="16691"/>
                    </a:cubicBezTo>
                    <a:lnTo>
                      <a:pt x="15709" y="20618"/>
                    </a:lnTo>
                    <a:cubicBezTo>
                      <a:pt x="15709" y="21160"/>
                      <a:pt x="16149" y="21600"/>
                      <a:pt x="16691" y="21600"/>
                    </a:cubicBezTo>
                    <a:lnTo>
                      <a:pt x="20618" y="21600"/>
                    </a:lnTo>
                    <a:cubicBezTo>
                      <a:pt x="21160" y="21600"/>
                      <a:pt x="21600" y="21160"/>
                      <a:pt x="21600" y="20618"/>
                    </a:cubicBezTo>
                    <a:lnTo>
                      <a:pt x="21600" y="16691"/>
                    </a:lnTo>
                    <a:cubicBezTo>
                      <a:pt x="21600" y="16149"/>
                      <a:pt x="21160" y="15709"/>
                      <a:pt x="20618" y="15709"/>
                    </a:cubicBezTo>
                    <a:moveTo>
                      <a:pt x="20618" y="4909"/>
                    </a:moveTo>
                    <a:lnTo>
                      <a:pt x="16691" y="4909"/>
                    </a:lnTo>
                    <a:lnTo>
                      <a:pt x="16691" y="982"/>
                    </a:lnTo>
                    <a:lnTo>
                      <a:pt x="20618" y="982"/>
                    </a:lnTo>
                    <a:cubicBezTo>
                      <a:pt x="20618" y="982"/>
                      <a:pt x="20618" y="4909"/>
                      <a:pt x="20618" y="4909"/>
                    </a:cubicBezTo>
                    <a:close/>
                    <a:moveTo>
                      <a:pt x="20618" y="0"/>
                    </a:moveTo>
                    <a:lnTo>
                      <a:pt x="16691" y="0"/>
                    </a:lnTo>
                    <a:cubicBezTo>
                      <a:pt x="16149" y="0"/>
                      <a:pt x="15709" y="440"/>
                      <a:pt x="15709" y="982"/>
                    </a:cubicBezTo>
                    <a:lnTo>
                      <a:pt x="15709" y="4909"/>
                    </a:lnTo>
                    <a:cubicBezTo>
                      <a:pt x="15709" y="5451"/>
                      <a:pt x="16149" y="5891"/>
                      <a:pt x="16691" y="5891"/>
                    </a:cubicBezTo>
                    <a:lnTo>
                      <a:pt x="20618" y="5891"/>
                    </a:lnTo>
                    <a:cubicBezTo>
                      <a:pt x="21160" y="5891"/>
                      <a:pt x="21600" y="5451"/>
                      <a:pt x="21600" y="4909"/>
                    </a:cubicBezTo>
                    <a:lnTo>
                      <a:pt x="21600" y="982"/>
                    </a:lnTo>
                    <a:cubicBezTo>
                      <a:pt x="21600" y="440"/>
                      <a:pt x="21160" y="0"/>
                      <a:pt x="20618" y="0"/>
                    </a:cubicBezTo>
                    <a:moveTo>
                      <a:pt x="4909" y="20618"/>
                    </a:moveTo>
                    <a:lnTo>
                      <a:pt x="982" y="20618"/>
                    </a:lnTo>
                    <a:lnTo>
                      <a:pt x="982" y="16691"/>
                    </a:lnTo>
                    <a:lnTo>
                      <a:pt x="4909" y="16691"/>
                    </a:lnTo>
                    <a:cubicBezTo>
                      <a:pt x="4909" y="16691"/>
                      <a:pt x="4909" y="20618"/>
                      <a:pt x="4909" y="20618"/>
                    </a:cubicBezTo>
                    <a:close/>
                    <a:moveTo>
                      <a:pt x="4909" y="15709"/>
                    </a:moveTo>
                    <a:lnTo>
                      <a:pt x="982" y="15709"/>
                    </a:lnTo>
                    <a:cubicBezTo>
                      <a:pt x="440" y="15709"/>
                      <a:pt x="0" y="16149"/>
                      <a:pt x="0" y="16691"/>
                    </a:cubicBezTo>
                    <a:lnTo>
                      <a:pt x="0" y="20618"/>
                    </a:lnTo>
                    <a:cubicBezTo>
                      <a:pt x="0" y="21160"/>
                      <a:pt x="440" y="21600"/>
                      <a:pt x="982" y="21600"/>
                    </a:cubicBezTo>
                    <a:lnTo>
                      <a:pt x="4909" y="21600"/>
                    </a:lnTo>
                    <a:cubicBezTo>
                      <a:pt x="5451" y="21600"/>
                      <a:pt x="5891" y="21160"/>
                      <a:pt x="5891" y="20618"/>
                    </a:cubicBezTo>
                    <a:lnTo>
                      <a:pt x="5891" y="16691"/>
                    </a:lnTo>
                    <a:cubicBezTo>
                      <a:pt x="5891" y="16149"/>
                      <a:pt x="5451" y="15709"/>
                      <a:pt x="4909" y="15709"/>
                    </a:cubicBezTo>
                    <a:moveTo>
                      <a:pt x="12764" y="4909"/>
                    </a:moveTo>
                    <a:lnTo>
                      <a:pt x="8836" y="4909"/>
                    </a:lnTo>
                    <a:lnTo>
                      <a:pt x="8836" y="982"/>
                    </a:lnTo>
                    <a:lnTo>
                      <a:pt x="12764" y="982"/>
                    </a:lnTo>
                    <a:cubicBezTo>
                      <a:pt x="12764" y="982"/>
                      <a:pt x="12764" y="4909"/>
                      <a:pt x="12764" y="4909"/>
                    </a:cubicBezTo>
                    <a:close/>
                    <a:moveTo>
                      <a:pt x="12764" y="0"/>
                    </a:moveTo>
                    <a:lnTo>
                      <a:pt x="8836" y="0"/>
                    </a:lnTo>
                    <a:cubicBezTo>
                      <a:pt x="8295" y="0"/>
                      <a:pt x="7855" y="440"/>
                      <a:pt x="7855" y="982"/>
                    </a:cubicBezTo>
                    <a:lnTo>
                      <a:pt x="7855" y="4909"/>
                    </a:lnTo>
                    <a:cubicBezTo>
                      <a:pt x="7855" y="5451"/>
                      <a:pt x="8295" y="5891"/>
                      <a:pt x="8836" y="5891"/>
                    </a:cubicBezTo>
                    <a:lnTo>
                      <a:pt x="12764" y="5891"/>
                    </a:lnTo>
                    <a:cubicBezTo>
                      <a:pt x="13305" y="5891"/>
                      <a:pt x="13745" y="5451"/>
                      <a:pt x="13745" y="4909"/>
                    </a:cubicBezTo>
                    <a:lnTo>
                      <a:pt x="13745" y="982"/>
                    </a:lnTo>
                    <a:cubicBezTo>
                      <a:pt x="13745" y="440"/>
                      <a:pt x="13305" y="0"/>
                      <a:pt x="12764" y="0"/>
                    </a:cubicBezTo>
                    <a:moveTo>
                      <a:pt x="4909" y="12764"/>
                    </a:moveTo>
                    <a:lnTo>
                      <a:pt x="982" y="12764"/>
                    </a:lnTo>
                    <a:lnTo>
                      <a:pt x="982" y="8836"/>
                    </a:lnTo>
                    <a:lnTo>
                      <a:pt x="4909" y="8836"/>
                    </a:lnTo>
                    <a:cubicBezTo>
                      <a:pt x="4909" y="8836"/>
                      <a:pt x="4909" y="12764"/>
                      <a:pt x="4909" y="12764"/>
                    </a:cubicBezTo>
                    <a:close/>
                    <a:moveTo>
                      <a:pt x="4909" y="7855"/>
                    </a:moveTo>
                    <a:lnTo>
                      <a:pt x="982" y="7855"/>
                    </a:lnTo>
                    <a:cubicBezTo>
                      <a:pt x="440" y="7855"/>
                      <a:pt x="0" y="8295"/>
                      <a:pt x="0" y="8836"/>
                    </a:cubicBezTo>
                    <a:lnTo>
                      <a:pt x="0" y="12764"/>
                    </a:lnTo>
                    <a:cubicBezTo>
                      <a:pt x="0" y="13305"/>
                      <a:pt x="440" y="13745"/>
                      <a:pt x="982" y="13745"/>
                    </a:cubicBezTo>
                    <a:lnTo>
                      <a:pt x="4909" y="13745"/>
                    </a:lnTo>
                    <a:cubicBezTo>
                      <a:pt x="5451" y="13745"/>
                      <a:pt x="5891" y="13305"/>
                      <a:pt x="5891" y="12764"/>
                    </a:cubicBezTo>
                    <a:lnTo>
                      <a:pt x="5891" y="8836"/>
                    </a:lnTo>
                    <a:cubicBezTo>
                      <a:pt x="5891" y="8295"/>
                      <a:pt x="5451" y="7855"/>
                      <a:pt x="4909" y="7855"/>
                    </a:cubicBezTo>
                  </a:path>
                </a:pathLst>
              </a:custGeom>
              <a:solidFill>
                <a:srgbClr val="002855"/>
              </a:solidFill>
              <a:ln w="12700">
                <a:solidFill>
                  <a:srgbClr val="002855"/>
                </a:solidFill>
                <a:miter lim="400000"/>
              </a:ln>
            </p:spPr>
            <p:txBody>
              <a:bodyPr lIns="19045" tIns="19045" rIns="19045" bIns="19045" anchor="ctr"/>
              <a:lstStyle/>
              <a:p>
                <a:pPr defTabSz="228532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500">
                  <a:latin typeface="Source Sans Pro Light" charset="0"/>
                  <a:ea typeface="Source Sans Pro Light" charset="0"/>
                  <a:cs typeface="Source Sans Pro Light" charset="0"/>
                </a:endParaRP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89BF24F-B5FF-4F51-B1E9-F01A9F10F6F2}"/>
                </a:ext>
              </a:extLst>
            </p:cNvPr>
            <p:cNvGrpSpPr/>
            <p:nvPr/>
          </p:nvGrpSpPr>
          <p:grpSpPr>
            <a:xfrm>
              <a:off x="2403281" y="4292634"/>
              <a:ext cx="3695104" cy="813619"/>
              <a:chOff x="2403281" y="4696044"/>
              <a:chExt cx="3695104" cy="813619"/>
            </a:xfrm>
          </p:grpSpPr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F69D652D-3005-43C9-B7A8-2F1C7BE51DDC}"/>
                  </a:ext>
                </a:extLst>
              </p:cNvPr>
              <p:cNvGrpSpPr/>
              <p:nvPr/>
            </p:nvGrpSpPr>
            <p:grpSpPr>
              <a:xfrm>
                <a:off x="3184998" y="4852713"/>
                <a:ext cx="2913387" cy="357277"/>
                <a:chOff x="3184998" y="4847047"/>
                <a:chExt cx="2913387" cy="357277"/>
              </a:xfrm>
            </p:grpSpPr>
            <p:sp>
              <p:nvSpPr>
                <p:cNvPr id="41" name="Freeform 14">
                  <a:extLst>
                    <a:ext uri="{FF2B5EF4-FFF2-40B4-BE49-F238E27FC236}">
                      <a16:creationId xmlns:a16="http://schemas.microsoft.com/office/drawing/2014/main" id="{BA023654-4E74-4550-944C-DF78B6B1406F}"/>
                    </a:ext>
                  </a:extLst>
                </p:cNvPr>
                <p:cNvSpPr/>
                <p:nvPr/>
              </p:nvSpPr>
              <p:spPr>
                <a:xfrm flipH="1" flipV="1">
                  <a:off x="3415422" y="4851232"/>
                  <a:ext cx="2682963" cy="338500"/>
                </a:xfrm>
                <a:custGeom>
                  <a:avLst/>
                  <a:gdLst>
                    <a:gd name="connsiteX0" fmla="*/ 0 w 3444240"/>
                    <a:gd name="connsiteY0" fmla="*/ 568960 h 568960"/>
                    <a:gd name="connsiteX1" fmla="*/ 690880 w 3444240"/>
                    <a:gd name="connsiteY1" fmla="*/ 0 h 568960"/>
                    <a:gd name="connsiteX2" fmla="*/ 3444240 w 3444240"/>
                    <a:gd name="connsiteY2" fmla="*/ 0 h 568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444240" h="568960">
                      <a:moveTo>
                        <a:pt x="0" y="568960"/>
                      </a:moveTo>
                      <a:lnTo>
                        <a:pt x="690880" y="0"/>
                      </a:lnTo>
                      <a:lnTo>
                        <a:pt x="3444240" y="0"/>
                      </a:lnTo>
                    </a:path>
                  </a:pathLst>
                </a:custGeom>
                <a:ln w="6350" cmpd="sng">
                  <a:solidFill>
                    <a:srgbClr val="0085CA"/>
                  </a:solidFill>
                  <a:headEnd type="none"/>
                  <a:tailEnd type="oval" w="lg" len="lg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7F7F7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F4CEF851-E906-4887-934C-39C7C3460F71}"/>
                    </a:ext>
                  </a:extLst>
                </p:cNvPr>
                <p:cNvSpPr/>
                <p:nvPr/>
              </p:nvSpPr>
              <p:spPr>
                <a:xfrm>
                  <a:off x="3184998" y="4847047"/>
                  <a:ext cx="2446164" cy="357277"/>
                </a:xfrm>
                <a:prstGeom prst="rect">
                  <a:avLst/>
                </a:prstGeom>
              </p:spPr>
              <p:txBody>
                <a:bodyPr wrap="square" lIns="121920" rIns="121920" bIns="60960">
                  <a:spAutoFit/>
                </a:bodyPr>
                <a:lstStyle/>
                <a:p>
                  <a:pPr algn="ctr">
                    <a:lnSpc>
                      <a:spcPct val="89000"/>
                    </a:lnSpc>
                    <a:buClrTx/>
                    <a:buFontTx/>
                    <a:buNone/>
                  </a:pPr>
                  <a:r>
                    <a:rPr lang="en-US" sz="1800" kern="120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Bebas Neue" charset="0"/>
                      <a:cs typeface="Arial" panose="020B0604020202020204" pitchFamily="34" charset="0"/>
                    </a:rPr>
                    <a:t>Dates</a:t>
                  </a:r>
                </a:p>
              </p:txBody>
            </p:sp>
          </p:grpSp>
          <p:sp>
            <p:nvSpPr>
              <p:cNvPr id="49" name="AutoShape 27">
                <a:extLst>
                  <a:ext uri="{FF2B5EF4-FFF2-40B4-BE49-F238E27FC236}">
                    <a16:creationId xmlns:a16="http://schemas.microsoft.com/office/drawing/2014/main" id="{B022BA5D-828A-49D3-A4E9-E91C313C2F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03281" y="4696044"/>
                <a:ext cx="835198" cy="813619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19696" y="4044"/>
                    </a:moveTo>
                    <a:lnTo>
                      <a:pt x="19696" y="19755"/>
                    </a:lnTo>
                    <a:lnTo>
                      <a:pt x="1850" y="19755"/>
                    </a:lnTo>
                    <a:lnTo>
                      <a:pt x="1850" y="21600"/>
                    </a:lnTo>
                    <a:lnTo>
                      <a:pt x="21600" y="21600"/>
                    </a:lnTo>
                    <a:lnTo>
                      <a:pt x="21600" y="4044"/>
                    </a:lnTo>
                    <a:cubicBezTo>
                      <a:pt x="21600" y="4044"/>
                      <a:pt x="19696" y="4044"/>
                      <a:pt x="19696" y="4044"/>
                    </a:cubicBezTo>
                    <a:close/>
                    <a:moveTo>
                      <a:pt x="13515" y="14866"/>
                    </a:moveTo>
                    <a:lnTo>
                      <a:pt x="11916" y="14866"/>
                    </a:lnTo>
                    <a:lnTo>
                      <a:pt x="11916" y="10561"/>
                    </a:lnTo>
                    <a:lnTo>
                      <a:pt x="10186" y="10561"/>
                    </a:lnTo>
                    <a:lnTo>
                      <a:pt x="10186" y="9348"/>
                    </a:lnTo>
                    <a:cubicBezTo>
                      <a:pt x="11286" y="9376"/>
                      <a:pt x="12054" y="9072"/>
                      <a:pt x="12215" y="8032"/>
                    </a:cubicBezTo>
                    <a:lnTo>
                      <a:pt x="13515" y="8032"/>
                    </a:lnTo>
                    <a:cubicBezTo>
                      <a:pt x="13515" y="8032"/>
                      <a:pt x="13515" y="14866"/>
                      <a:pt x="13515" y="14866"/>
                    </a:cubicBezTo>
                    <a:close/>
                    <a:moveTo>
                      <a:pt x="6828" y="14988"/>
                    </a:moveTo>
                    <a:cubicBezTo>
                      <a:pt x="5215" y="14988"/>
                      <a:pt x="4144" y="14090"/>
                      <a:pt x="4173" y="12384"/>
                    </a:cubicBezTo>
                    <a:lnTo>
                      <a:pt x="5698" y="12384"/>
                    </a:lnTo>
                    <a:cubicBezTo>
                      <a:pt x="5726" y="13140"/>
                      <a:pt x="6040" y="13693"/>
                      <a:pt x="6809" y="13693"/>
                    </a:cubicBezTo>
                    <a:cubicBezTo>
                      <a:pt x="7316" y="13693"/>
                      <a:pt x="7827" y="13401"/>
                      <a:pt x="7827" y="12748"/>
                    </a:cubicBezTo>
                    <a:cubicBezTo>
                      <a:pt x="7827" y="11922"/>
                      <a:pt x="7233" y="11861"/>
                      <a:pt x="6235" y="11861"/>
                    </a:cubicBezTo>
                    <a:lnTo>
                      <a:pt x="6235" y="10707"/>
                    </a:lnTo>
                    <a:cubicBezTo>
                      <a:pt x="6937" y="10765"/>
                      <a:pt x="7699" y="10669"/>
                      <a:pt x="7699" y="9988"/>
                    </a:cubicBezTo>
                    <a:cubicBezTo>
                      <a:pt x="7699" y="9450"/>
                      <a:pt x="7248" y="9205"/>
                      <a:pt x="6828" y="9205"/>
                    </a:cubicBezTo>
                    <a:cubicBezTo>
                      <a:pt x="6124" y="9205"/>
                      <a:pt x="5857" y="9705"/>
                      <a:pt x="5871" y="10391"/>
                    </a:cubicBezTo>
                    <a:lnTo>
                      <a:pt x="4335" y="10391"/>
                    </a:lnTo>
                    <a:cubicBezTo>
                      <a:pt x="4398" y="8733"/>
                      <a:pt x="5439" y="7900"/>
                      <a:pt x="6818" y="7900"/>
                    </a:cubicBezTo>
                    <a:cubicBezTo>
                      <a:pt x="8004" y="7900"/>
                      <a:pt x="9230" y="8625"/>
                      <a:pt x="9230" y="9837"/>
                    </a:cubicBezTo>
                    <a:cubicBezTo>
                      <a:pt x="9230" y="10465"/>
                      <a:pt x="8942" y="10954"/>
                      <a:pt x="8448" y="11192"/>
                    </a:cubicBezTo>
                    <a:cubicBezTo>
                      <a:pt x="9095" y="11432"/>
                      <a:pt x="9486" y="11997"/>
                      <a:pt x="9486" y="12720"/>
                    </a:cubicBezTo>
                    <a:cubicBezTo>
                      <a:pt x="9486" y="14139"/>
                      <a:pt x="8270" y="14988"/>
                      <a:pt x="6828" y="14988"/>
                    </a:cubicBezTo>
                    <a:close/>
                    <a:moveTo>
                      <a:pt x="15580" y="2346"/>
                    </a:moveTo>
                    <a:lnTo>
                      <a:pt x="15580" y="3324"/>
                    </a:lnTo>
                    <a:cubicBezTo>
                      <a:pt x="15580" y="4484"/>
                      <a:pt x="14600" y="5430"/>
                      <a:pt x="13396" y="5430"/>
                    </a:cubicBezTo>
                    <a:cubicBezTo>
                      <a:pt x="12192" y="5430"/>
                      <a:pt x="11213" y="4484"/>
                      <a:pt x="11213" y="3324"/>
                    </a:cubicBezTo>
                    <a:lnTo>
                      <a:pt x="11213" y="2346"/>
                    </a:lnTo>
                    <a:lnTo>
                      <a:pt x="6739" y="2346"/>
                    </a:lnTo>
                    <a:lnTo>
                      <a:pt x="6739" y="3319"/>
                    </a:lnTo>
                    <a:cubicBezTo>
                      <a:pt x="6739" y="4481"/>
                      <a:pt x="5759" y="5425"/>
                      <a:pt x="4555" y="5425"/>
                    </a:cubicBezTo>
                    <a:cubicBezTo>
                      <a:pt x="3351" y="5425"/>
                      <a:pt x="2372" y="4481"/>
                      <a:pt x="2372" y="3319"/>
                    </a:cubicBezTo>
                    <a:lnTo>
                      <a:pt x="2372" y="2346"/>
                    </a:lnTo>
                    <a:lnTo>
                      <a:pt x="0" y="2346"/>
                    </a:lnTo>
                    <a:lnTo>
                      <a:pt x="0" y="18092"/>
                    </a:lnTo>
                    <a:lnTo>
                      <a:pt x="17900" y="18092"/>
                    </a:lnTo>
                    <a:lnTo>
                      <a:pt x="17900" y="2346"/>
                    </a:lnTo>
                    <a:cubicBezTo>
                      <a:pt x="17900" y="2346"/>
                      <a:pt x="15580" y="2346"/>
                      <a:pt x="15580" y="2346"/>
                    </a:cubicBezTo>
                    <a:close/>
                    <a:moveTo>
                      <a:pt x="5544" y="954"/>
                    </a:moveTo>
                    <a:cubicBezTo>
                      <a:pt x="5544" y="427"/>
                      <a:pt x="5101" y="0"/>
                      <a:pt x="4555" y="0"/>
                    </a:cubicBezTo>
                    <a:cubicBezTo>
                      <a:pt x="4009" y="0"/>
                      <a:pt x="3566" y="427"/>
                      <a:pt x="3566" y="954"/>
                    </a:cubicBezTo>
                    <a:lnTo>
                      <a:pt x="3566" y="3354"/>
                    </a:lnTo>
                    <a:cubicBezTo>
                      <a:pt x="3566" y="3880"/>
                      <a:pt x="4009" y="4307"/>
                      <a:pt x="4555" y="4307"/>
                    </a:cubicBezTo>
                    <a:cubicBezTo>
                      <a:pt x="5101" y="4307"/>
                      <a:pt x="5544" y="3880"/>
                      <a:pt x="5544" y="3354"/>
                    </a:cubicBezTo>
                    <a:cubicBezTo>
                      <a:pt x="5544" y="3354"/>
                      <a:pt x="5544" y="954"/>
                      <a:pt x="5544" y="954"/>
                    </a:cubicBezTo>
                    <a:close/>
                    <a:moveTo>
                      <a:pt x="14385" y="3358"/>
                    </a:moveTo>
                    <a:cubicBezTo>
                      <a:pt x="14385" y="3885"/>
                      <a:pt x="13942" y="4311"/>
                      <a:pt x="13396" y="4311"/>
                    </a:cubicBezTo>
                    <a:cubicBezTo>
                      <a:pt x="12850" y="4311"/>
                      <a:pt x="12408" y="3885"/>
                      <a:pt x="12408" y="3358"/>
                    </a:cubicBezTo>
                    <a:lnTo>
                      <a:pt x="12408" y="958"/>
                    </a:lnTo>
                    <a:cubicBezTo>
                      <a:pt x="12408" y="431"/>
                      <a:pt x="12850" y="4"/>
                      <a:pt x="13396" y="4"/>
                    </a:cubicBezTo>
                    <a:cubicBezTo>
                      <a:pt x="13942" y="4"/>
                      <a:pt x="14385" y="431"/>
                      <a:pt x="14385" y="958"/>
                    </a:cubicBezTo>
                    <a:cubicBezTo>
                      <a:pt x="14385" y="958"/>
                      <a:pt x="14385" y="3358"/>
                      <a:pt x="14385" y="3358"/>
                    </a:cubicBezTo>
                    <a:close/>
                    <a:moveTo>
                      <a:pt x="14385" y="3358"/>
                    </a:moveTo>
                  </a:path>
                </a:pathLst>
              </a:custGeom>
              <a:solidFill>
                <a:srgbClr val="002855"/>
              </a:solidFill>
              <a:ln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defTabSz="914377"/>
                <a:endParaRPr lang="pl-PL">
                  <a:solidFill>
                    <a:srgbClr val="FFFFFF"/>
                  </a:solidFill>
                  <a:latin typeface="Lato"/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F31A541-851E-4288-B0F2-C9C5A9B9DF33}"/>
                </a:ext>
              </a:extLst>
            </p:cNvPr>
            <p:cNvGrpSpPr/>
            <p:nvPr/>
          </p:nvGrpSpPr>
          <p:grpSpPr>
            <a:xfrm>
              <a:off x="7330891" y="2074946"/>
              <a:ext cx="3999965" cy="948763"/>
              <a:chOff x="7330891" y="2478356"/>
              <a:chExt cx="3999965" cy="948763"/>
            </a:xfrm>
          </p:grpSpPr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F44303C8-19C7-4C4F-944D-1A8BA4D62135}"/>
                  </a:ext>
                </a:extLst>
              </p:cNvPr>
              <p:cNvGrpSpPr/>
              <p:nvPr/>
            </p:nvGrpSpPr>
            <p:grpSpPr>
              <a:xfrm>
                <a:off x="7330891" y="2576758"/>
                <a:ext cx="3018455" cy="850361"/>
                <a:chOff x="7330891" y="2576758"/>
                <a:chExt cx="3018455" cy="850361"/>
              </a:xfrm>
            </p:grpSpPr>
            <p:sp>
              <p:nvSpPr>
                <p:cNvPr id="32" name="Freeform 13">
                  <a:extLst>
                    <a:ext uri="{FF2B5EF4-FFF2-40B4-BE49-F238E27FC236}">
                      <a16:creationId xmlns:a16="http://schemas.microsoft.com/office/drawing/2014/main" id="{BF18F92F-74A9-4FB9-84C0-F3FF10A8AB26}"/>
                    </a:ext>
                  </a:extLst>
                </p:cNvPr>
                <p:cNvSpPr/>
                <p:nvPr/>
              </p:nvSpPr>
              <p:spPr>
                <a:xfrm>
                  <a:off x="7330891" y="2969346"/>
                  <a:ext cx="2819548" cy="338501"/>
                </a:xfrm>
                <a:custGeom>
                  <a:avLst/>
                  <a:gdLst>
                    <a:gd name="connsiteX0" fmla="*/ 0 w 3444240"/>
                    <a:gd name="connsiteY0" fmla="*/ 568960 h 568960"/>
                    <a:gd name="connsiteX1" fmla="*/ 690880 w 3444240"/>
                    <a:gd name="connsiteY1" fmla="*/ 0 h 568960"/>
                    <a:gd name="connsiteX2" fmla="*/ 3444240 w 3444240"/>
                    <a:gd name="connsiteY2" fmla="*/ 0 h 568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444240" h="568960">
                      <a:moveTo>
                        <a:pt x="0" y="568960"/>
                      </a:moveTo>
                      <a:lnTo>
                        <a:pt x="690880" y="0"/>
                      </a:lnTo>
                      <a:lnTo>
                        <a:pt x="3444240" y="0"/>
                      </a:lnTo>
                    </a:path>
                  </a:pathLst>
                </a:custGeom>
                <a:ln w="6350" cmpd="sng">
                  <a:solidFill>
                    <a:srgbClr val="0085CA"/>
                  </a:solidFill>
                  <a:headEnd type="none"/>
                  <a:tailEnd type="oval" w="lg" len="lg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7F7F7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9EB6D320-96DB-42AD-AAD6-A45D96E8C9CC}"/>
                    </a:ext>
                  </a:extLst>
                </p:cNvPr>
                <p:cNvSpPr/>
                <p:nvPr/>
              </p:nvSpPr>
              <p:spPr>
                <a:xfrm>
                  <a:off x="7655363" y="2576758"/>
                  <a:ext cx="2693983" cy="850361"/>
                </a:xfrm>
                <a:prstGeom prst="rect">
                  <a:avLst/>
                </a:prstGeom>
              </p:spPr>
              <p:txBody>
                <a:bodyPr wrap="square" lIns="121920" rIns="121920" bIns="60960">
                  <a:spAutoFit/>
                </a:bodyPr>
                <a:lstStyle/>
                <a:p>
                  <a:pPr algn="ctr">
                    <a:lnSpc>
                      <a:spcPct val="89000"/>
                    </a:lnSpc>
                    <a:buClrTx/>
                    <a:buFontTx/>
                    <a:buNone/>
                  </a:pPr>
                  <a:r>
                    <a:rPr lang="en-US" sz="1800" kern="120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Bebas Neue" charset="0"/>
                      <a:cs typeface="Arial" panose="020B0604020202020204" pitchFamily="34" charset="0"/>
                    </a:rPr>
                    <a:t>Numbers</a:t>
                  </a:r>
                </a:p>
                <a:p>
                  <a:pPr algn="ctr">
                    <a:lnSpc>
                      <a:spcPct val="89000"/>
                    </a:lnSpc>
                    <a:buClrTx/>
                    <a:buFontTx/>
                    <a:buNone/>
                  </a:pPr>
                  <a:endParaRPr lang="en-US" sz="1800" kern="1200" dirty="0">
                    <a:solidFill>
                      <a:srgbClr val="98A4AE"/>
                    </a:solidFill>
                    <a:latin typeface="Arial" panose="020B0604020202020204" pitchFamily="34" charset="0"/>
                    <a:ea typeface="Bebas Neue" charset="0"/>
                    <a:cs typeface="Arial" panose="020B0604020202020204" pitchFamily="34" charset="0"/>
                  </a:endParaRPr>
                </a:p>
                <a:p>
                  <a:pPr algn="ctr">
                    <a:lnSpc>
                      <a:spcPct val="89000"/>
                    </a:lnSpc>
                    <a:buClrTx/>
                    <a:buFontTx/>
                    <a:buNone/>
                  </a:pPr>
                  <a:endParaRPr lang="en-US" sz="1800" kern="1200" dirty="0">
                    <a:solidFill>
                      <a:srgbClr val="98A4AE"/>
                    </a:solidFill>
                    <a:latin typeface="Arial" panose="020B0604020202020204" pitchFamily="34" charset="0"/>
                    <a:ea typeface="Bebas Neue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50" name="AutoShape 36">
                <a:extLst>
                  <a:ext uri="{FF2B5EF4-FFF2-40B4-BE49-F238E27FC236}">
                    <a16:creationId xmlns:a16="http://schemas.microsoft.com/office/drawing/2014/main" id="{035E4D1A-C3E8-47E4-B9D6-D78E5B92C6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97258" y="2478356"/>
                <a:ext cx="1033598" cy="897632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515" y="0"/>
                    </a:moveTo>
                    <a:lnTo>
                      <a:pt x="515" y="20713"/>
                    </a:lnTo>
                    <a:lnTo>
                      <a:pt x="0" y="20713"/>
                    </a:lnTo>
                    <a:lnTo>
                      <a:pt x="0" y="21600"/>
                    </a:lnTo>
                    <a:lnTo>
                      <a:pt x="21600" y="21600"/>
                    </a:lnTo>
                    <a:lnTo>
                      <a:pt x="21600" y="20713"/>
                    </a:lnTo>
                    <a:lnTo>
                      <a:pt x="21080" y="20713"/>
                    </a:lnTo>
                    <a:cubicBezTo>
                      <a:pt x="21080" y="20713"/>
                      <a:pt x="21080" y="0"/>
                      <a:pt x="21080" y="0"/>
                    </a:cubicBezTo>
                    <a:lnTo>
                      <a:pt x="515" y="0"/>
                    </a:lnTo>
                    <a:close/>
                    <a:moveTo>
                      <a:pt x="1123" y="880"/>
                    </a:moveTo>
                    <a:lnTo>
                      <a:pt x="20477" y="880"/>
                    </a:lnTo>
                    <a:cubicBezTo>
                      <a:pt x="20477" y="880"/>
                      <a:pt x="20477" y="20713"/>
                      <a:pt x="20477" y="20713"/>
                    </a:cubicBezTo>
                    <a:lnTo>
                      <a:pt x="1123" y="20713"/>
                    </a:lnTo>
                    <a:lnTo>
                      <a:pt x="1123" y="880"/>
                    </a:lnTo>
                    <a:close/>
                    <a:moveTo>
                      <a:pt x="1712" y="1589"/>
                    </a:moveTo>
                    <a:lnTo>
                      <a:pt x="1712" y="19769"/>
                    </a:lnTo>
                    <a:lnTo>
                      <a:pt x="3010" y="19769"/>
                    </a:lnTo>
                    <a:cubicBezTo>
                      <a:pt x="3010" y="19769"/>
                      <a:pt x="3010" y="17555"/>
                      <a:pt x="3010" y="17555"/>
                    </a:cubicBezTo>
                    <a:lnTo>
                      <a:pt x="6428" y="17555"/>
                    </a:lnTo>
                    <a:lnTo>
                      <a:pt x="6428" y="19769"/>
                    </a:lnTo>
                    <a:lnTo>
                      <a:pt x="19913" y="19769"/>
                    </a:lnTo>
                    <a:lnTo>
                      <a:pt x="19913" y="1589"/>
                    </a:lnTo>
                    <a:lnTo>
                      <a:pt x="1712" y="1589"/>
                    </a:lnTo>
                    <a:close/>
                    <a:moveTo>
                      <a:pt x="16801" y="5946"/>
                    </a:moveTo>
                    <a:cubicBezTo>
                      <a:pt x="16885" y="5983"/>
                      <a:pt x="16943" y="6034"/>
                      <a:pt x="16976" y="6110"/>
                    </a:cubicBezTo>
                    <a:cubicBezTo>
                      <a:pt x="17008" y="6186"/>
                      <a:pt x="17024" y="6278"/>
                      <a:pt x="17019" y="6386"/>
                    </a:cubicBezTo>
                    <a:cubicBezTo>
                      <a:pt x="16960" y="6798"/>
                      <a:pt x="16906" y="7219"/>
                      <a:pt x="16864" y="7649"/>
                    </a:cubicBezTo>
                    <a:cubicBezTo>
                      <a:pt x="16822" y="8080"/>
                      <a:pt x="16791" y="8541"/>
                      <a:pt x="16767" y="9033"/>
                    </a:cubicBezTo>
                    <a:cubicBezTo>
                      <a:pt x="16915" y="8983"/>
                      <a:pt x="17065" y="8938"/>
                      <a:pt x="17224" y="8898"/>
                    </a:cubicBezTo>
                    <a:cubicBezTo>
                      <a:pt x="17382" y="8859"/>
                      <a:pt x="17551" y="8821"/>
                      <a:pt x="17724" y="8785"/>
                    </a:cubicBezTo>
                    <a:cubicBezTo>
                      <a:pt x="17754" y="8778"/>
                      <a:pt x="17789" y="8778"/>
                      <a:pt x="17827" y="8785"/>
                    </a:cubicBezTo>
                    <a:cubicBezTo>
                      <a:pt x="17864" y="8792"/>
                      <a:pt x="17901" y="8806"/>
                      <a:pt x="17938" y="8820"/>
                    </a:cubicBezTo>
                    <a:cubicBezTo>
                      <a:pt x="17976" y="8835"/>
                      <a:pt x="18004" y="8855"/>
                      <a:pt x="18026" y="8884"/>
                    </a:cubicBezTo>
                    <a:cubicBezTo>
                      <a:pt x="18048" y="8913"/>
                      <a:pt x="18060" y="8947"/>
                      <a:pt x="18060" y="8991"/>
                    </a:cubicBezTo>
                    <a:cubicBezTo>
                      <a:pt x="18060" y="9092"/>
                      <a:pt x="18018" y="9188"/>
                      <a:pt x="17938" y="9274"/>
                    </a:cubicBezTo>
                    <a:cubicBezTo>
                      <a:pt x="17859" y="9361"/>
                      <a:pt x="17775" y="9416"/>
                      <a:pt x="17681" y="9445"/>
                    </a:cubicBezTo>
                    <a:cubicBezTo>
                      <a:pt x="17522" y="9488"/>
                      <a:pt x="17363" y="9536"/>
                      <a:pt x="17209" y="9587"/>
                    </a:cubicBezTo>
                    <a:cubicBezTo>
                      <a:pt x="17055" y="9637"/>
                      <a:pt x="16906" y="9692"/>
                      <a:pt x="16752" y="9750"/>
                    </a:cubicBezTo>
                    <a:cubicBezTo>
                      <a:pt x="16747" y="10025"/>
                      <a:pt x="16744" y="10305"/>
                      <a:pt x="16747" y="10594"/>
                    </a:cubicBezTo>
                    <a:cubicBezTo>
                      <a:pt x="16749" y="10884"/>
                      <a:pt x="16756" y="11191"/>
                      <a:pt x="16771" y="11510"/>
                    </a:cubicBezTo>
                    <a:cubicBezTo>
                      <a:pt x="16776" y="11596"/>
                      <a:pt x="16760" y="11665"/>
                      <a:pt x="16718" y="11715"/>
                    </a:cubicBezTo>
                    <a:cubicBezTo>
                      <a:pt x="16676" y="11766"/>
                      <a:pt x="16626" y="11787"/>
                      <a:pt x="16577" y="11779"/>
                    </a:cubicBezTo>
                    <a:cubicBezTo>
                      <a:pt x="16507" y="11772"/>
                      <a:pt x="16451" y="11717"/>
                      <a:pt x="16407" y="11609"/>
                    </a:cubicBezTo>
                    <a:cubicBezTo>
                      <a:pt x="16362" y="11500"/>
                      <a:pt x="16339" y="11384"/>
                      <a:pt x="16329" y="11261"/>
                    </a:cubicBezTo>
                    <a:cubicBezTo>
                      <a:pt x="16304" y="11037"/>
                      <a:pt x="16285" y="10811"/>
                      <a:pt x="16275" y="10594"/>
                    </a:cubicBezTo>
                    <a:cubicBezTo>
                      <a:pt x="16265" y="10377"/>
                      <a:pt x="16256" y="10159"/>
                      <a:pt x="16251" y="9934"/>
                    </a:cubicBezTo>
                    <a:cubicBezTo>
                      <a:pt x="16108" y="9992"/>
                      <a:pt x="15962" y="10050"/>
                      <a:pt x="15813" y="10105"/>
                    </a:cubicBezTo>
                    <a:cubicBezTo>
                      <a:pt x="15665" y="10159"/>
                      <a:pt x="15520" y="10210"/>
                      <a:pt x="15376" y="10261"/>
                    </a:cubicBezTo>
                    <a:cubicBezTo>
                      <a:pt x="15267" y="10297"/>
                      <a:pt x="15175" y="10290"/>
                      <a:pt x="15099" y="10239"/>
                    </a:cubicBezTo>
                    <a:cubicBezTo>
                      <a:pt x="15022" y="10189"/>
                      <a:pt x="14958" y="10117"/>
                      <a:pt x="14914" y="10019"/>
                    </a:cubicBezTo>
                    <a:cubicBezTo>
                      <a:pt x="14869" y="9922"/>
                      <a:pt x="14838" y="9812"/>
                      <a:pt x="14826" y="9693"/>
                    </a:cubicBezTo>
                    <a:cubicBezTo>
                      <a:pt x="14814" y="9574"/>
                      <a:pt x="14816" y="9461"/>
                      <a:pt x="14831" y="9360"/>
                    </a:cubicBezTo>
                    <a:cubicBezTo>
                      <a:pt x="14975" y="8846"/>
                      <a:pt x="15146" y="8347"/>
                      <a:pt x="15347" y="7862"/>
                    </a:cubicBezTo>
                    <a:cubicBezTo>
                      <a:pt x="15547" y="7378"/>
                      <a:pt x="15784" y="6892"/>
                      <a:pt x="16052" y="6401"/>
                    </a:cubicBezTo>
                    <a:cubicBezTo>
                      <a:pt x="16096" y="6343"/>
                      <a:pt x="16164" y="6291"/>
                      <a:pt x="16256" y="6252"/>
                    </a:cubicBezTo>
                    <a:cubicBezTo>
                      <a:pt x="16348" y="6212"/>
                      <a:pt x="16425" y="6215"/>
                      <a:pt x="16489" y="6266"/>
                    </a:cubicBezTo>
                    <a:cubicBezTo>
                      <a:pt x="16499" y="6280"/>
                      <a:pt x="16509" y="6290"/>
                      <a:pt x="16514" y="6294"/>
                    </a:cubicBezTo>
                    <a:cubicBezTo>
                      <a:pt x="16519" y="6298"/>
                      <a:pt x="16523" y="6308"/>
                      <a:pt x="16528" y="6322"/>
                    </a:cubicBezTo>
                    <a:cubicBezTo>
                      <a:pt x="16533" y="6301"/>
                      <a:pt x="16538" y="6260"/>
                      <a:pt x="16548" y="6202"/>
                    </a:cubicBezTo>
                    <a:cubicBezTo>
                      <a:pt x="16572" y="6115"/>
                      <a:pt x="16610" y="6043"/>
                      <a:pt x="16655" y="5989"/>
                    </a:cubicBezTo>
                    <a:cubicBezTo>
                      <a:pt x="16699" y="5935"/>
                      <a:pt x="16746" y="5925"/>
                      <a:pt x="16801" y="5946"/>
                    </a:cubicBezTo>
                    <a:close/>
                    <a:moveTo>
                      <a:pt x="16446" y="6812"/>
                    </a:moveTo>
                    <a:cubicBezTo>
                      <a:pt x="16436" y="6841"/>
                      <a:pt x="16421" y="6865"/>
                      <a:pt x="16407" y="6890"/>
                    </a:cubicBezTo>
                    <a:cubicBezTo>
                      <a:pt x="16392" y="6916"/>
                      <a:pt x="16382" y="6939"/>
                      <a:pt x="16373" y="6961"/>
                    </a:cubicBezTo>
                    <a:cubicBezTo>
                      <a:pt x="16135" y="7395"/>
                      <a:pt x="15921" y="7850"/>
                      <a:pt x="15731" y="8316"/>
                    </a:cubicBezTo>
                    <a:cubicBezTo>
                      <a:pt x="15540" y="8783"/>
                      <a:pt x="15378" y="9265"/>
                      <a:pt x="15249" y="9771"/>
                    </a:cubicBezTo>
                    <a:cubicBezTo>
                      <a:pt x="15403" y="9706"/>
                      <a:pt x="15560" y="9641"/>
                      <a:pt x="15721" y="9572"/>
                    </a:cubicBezTo>
                    <a:cubicBezTo>
                      <a:pt x="15882" y="9504"/>
                      <a:pt x="16049" y="9439"/>
                      <a:pt x="16222" y="9374"/>
                    </a:cubicBezTo>
                    <a:cubicBezTo>
                      <a:pt x="16242" y="8535"/>
                      <a:pt x="16317" y="7680"/>
                      <a:pt x="16446" y="6812"/>
                    </a:cubicBezTo>
                    <a:close/>
                    <a:moveTo>
                      <a:pt x="10119" y="8089"/>
                    </a:moveTo>
                    <a:cubicBezTo>
                      <a:pt x="10260" y="8061"/>
                      <a:pt x="10403" y="8061"/>
                      <a:pt x="10547" y="8089"/>
                    </a:cubicBezTo>
                    <a:cubicBezTo>
                      <a:pt x="10641" y="8126"/>
                      <a:pt x="10718" y="8180"/>
                      <a:pt x="10781" y="8253"/>
                    </a:cubicBezTo>
                    <a:cubicBezTo>
                      <a:pt x="10842" y="8325"/>
                      <a:pt x="10892" y="8407"/>
                      <a:pt x="10922" y="8494"/>
                    </a:cubicBezTo>
                    <a:cubicBezTo>
                      <a:pt x="10986" y="8798"/>
                      <a:pt x="10981" y="9085"/>
                      <a:pt x="10912" y="9352"/>
                    </a:cubicBezTo>
                    <a:cubicBezTo>
                      <a:pt x="10872" y="9497"/>
                      <a:pt x="10821" y="9654"/>
                      <a:pt x="10756" y="9828"/>
                    </a:cubicBezTo>
                    <a:cubicBezTo>
                      <a:pt x="10692" y="10001"/>
                      <a:pt x="10622" y="10176"/>
                      <a:pt x="10542" y="10353"/>
                    </a:cubicBezTo>
                    <a:cubicBezTo>
                      <a:pt x="10463" y="10530"/>
                      <a:pt x="10378" y="10701"/>
                      <a:pt x="10294" y="10864"/>
                    </a:cubicBezTo>
                    <a:cubicBezTo>
                      <a:pt x="10210" y="11027"/>
                      <a:pt x="10135" y="11173"/>
                      <a:pt x="10066" y="11304"/>
                    </a:cubicBezTo>
                    <a:cubicBezTo>
                      <a:pt x="10155" y="11289"/>
                      <a:pt x="10265" y="11266"/>
                      <a:pt x="10396" y="11240"/>
                    </a:cubicBezTo>
                    <a:cubicBezTo>
                      <a:pt x="10528" y="11215"/>
                      <a:pt x="10664" y="11191"/>
                      <a:pt x="10805" y="11162"/>
                    </a:cubicBezTo>
                    <a:cubicBezTo>
                      <a:pt x="10946" y="11133"/>
                      <a:pt x="11087" y="11102"/>
                      <a:pt x="11223" y="11077"/>
                    </a:cubicBezTo>
                    <a:cubicBezTo>
                      <a:pt x="11359" y="11051"/>
                      <a:pt x="11479" y="11035"/>
                      <a:pt x="11588" y="11020"/>
                    </a:cubicBezTo>
                    <a:cubicBezTo>
                      <a:pt x="11642" y="11013"/>
                      <a:pt x="11705" y="11020"/>
                      <a:pt x="11777" y="11041"/>
                    </a:cubicBezTo>
                    <a:cubicBezTo>
                      <a:pt x="11849" y="11063"/>
                      <a:pt x="11899" y="11084"/>
                      <a:pt x="11923" y="11098"/>
                    </a:cubicBezTo>
                    <a:cubicBezTo>
                      <a:pt x="11953" y="11120"/>
                      <a:pt x="11965" y="11157"/>
                      <a:pt x="11957" y="11212"/>
                    </a:cubicBezTo>
                    <a:cubicBezTo>
                      <a:pt x="11950" y="11266"/>
                      <a:pt x="11933" y="11317"/>
                      <a:pt x="11909" y="11375"/>
                    </a:cubicBezTo>
                    <a:cubicBezTo>
                      <a:pt x="11884" y="11433"/>
                      <a:pt x="11854" y="11491"/>
                      <a:pt x="11821" y="11538"/>
                    </a:cubicBezTo>
                    <a:cubicBezTo>
                      <a:pt x="11789" y="11585"/>
                      <a:pt x="11763" y="11609"/>
                      <a:pt x="11743" y="11609"/>
                    </a:cubicBezTo>
                    <a:cubicBezTo>
                      <a:pt x="11584" y="11645"/>
                      <a:pt x="11414" y="11679"/>
                      <a:pt x="11223" y="11722"/>
                    </a:cubicBezTo>
                    <a:cubicBezTo>
                      <a:pt x="11032" y="11766"/>
                      <a:pt x="10838" y="11814"/>
                      <a:pt x="10644" y="11857"/>
                    </a:cubicBezTo>
                    <a:cubicBezTo>
                      <a:pt x="10451" y="11901"/>
                      <a:pt x="10261" y="11938"/>
                      <a:pt x="10075" y="11978"/>
                    </a:cubicBezTo>
                    <a:cubicBezTo>
                      <a:pt x="9889" y="12018"/>
                      <a:pt x="9723" y="12048"/>
                      <a:pt x="9575" y="12070"/>
                    </a:cubicBezTo>
                    <a:cubicBezTo>
                      <a:pt x="9505" y="12085"/>
                      <a:pt x="9446" y="12044"/>
                      <a:pt x="9400" y="11950"/>
                    </a:cubicBezTo>
                    <a:cubicBezTo>
                      <a:pt x="9352" y="11856"/>
                      <a:pt x="9322" y="11760"/>
                      <a:pt x="9312" y="11659"/>
                    </a:cubicBezTo>
                    <a:cubicBezTo>
                      <a:pt x="9312" y="11644"/>
                      <a:pt x="9317" y="11624"/>
                      <a:pt x="9322" y="11588"/>
                    </a:cubicBezTo>
                    <a:cubicBezTo>
                      <a:pt x="9326" y="11552"/>
                      <a:pt x="9355" y="11490"/>
                      <a:pt x="9409" y="11410"/>
                    </a:cubicBezTo>
                    <a:cubicBezTo>
                      <a:pt x="9618" y="11070"/>
                      <a:pt x="9821" y="10698"/>
                      <a:pt x="10022" y="10289"/>
                    </a:cubicBezTo>
                    <a:cubicBezTo>
                      <a:pt x="10223" y="9880"/>
                      <a:pt x="10384" y="9474"/>
                      <a:pt x="10499" y="9069"/>
                    </a:cubicBezTo>
                    <a:cubicBezTo>
                      <a:pt x="10513" y="9011"/>
                      <a:pt x="10518" y="8952"/>
                      <a:pt x="10513" y="8898"/>
                    </a:cubicBezTo>
                    <a:cubicBezTo>
                      <a:pt x="10508" y="8844"/>
                      <a:pt x="10494" y="8814"/>
                      <a:pt x="10479" y="8799"/>
                    </a:cubicBezTo>
                    <a:cubicBezTo>
                      <a:pt x="10454" y="8770"/>
                      <a:pt x="10424" y="8753"/>
                      <a:pt x="10387" y="8749"/>
                    </a:cubicBezTo>
                    <a:cubicBezTo>
                      <a:pt x="10350" y="8746"/>
                      <a:pt x="10310" y="8742"/>
                      <a:pt x="10260" y="8749"/>
                    </a:cubicBezTo>
                    <a:cubicBezTo>
                      <a:pt x="10191" y="8757"/>
                      <a:pt x="10116" y="8777"/>
                      <a:pt x="10041" y="8806"/>
                    </a:cubicBezTo>
                    <a:cubicBezTo>
                      <a:pt x="9967" y="8835"/>
                      <a:pt x="9895" y="8869"/>
                      <a:pt x="9823" y="8905"/>
                    </a:cubicBezTo>
                    <a:cubicBezTo>
                      <a:pt x="9751" y="8942"/>
                      <a:pt x="9688" y="8979"/>
                      <a:pt x="9628" y="9019"/>
                    </a:cubicBezTo>
                    <a:cubicBezTo>
                      <a:pt x="9569" y="9059"/>
                      <a:pt x="9517" y="9089"/>
                      <a:pt x="9472" y="9118"/>
                    </a:cubicBezTo>
                    <a:cubicBezTo>
                      <a:pt x="9413" y="9162"/>
                      <a:pt x="9361" y="9182"/>
                      <a:pt x="9322" y="9175"/>
                    </a:cubicBezTo>
                    <a:cubicBezTo>
                      <a:pt x="9282" y="9168"/>
                      <a:pt x="9247" y="9151"/>
                      <a:pt x="9220" y="9125"/>
                    </a:cubicBezTo>
                    <a:cubicBezTo>
                      <a:pt x="9193" y="9100"/>
                      <a:pt x="9171" y="9076"/>
                      <a:pt x="9156" y="9047"/>
                    </a:cubicBezTo>
                    <a:cubicBezTo>
                      <a:pt x="9141" y="9018"/>
                      <a:pt x="9137" y="8998"/>
                      <a:pt x="9137" y="8983"/>
                    </a:cubicBezTo>
                    <a:cubicBezTo>
                      <a:pt x="9132" y="8947"/>
                      <a:pt x="9132" y="8899"/>
                      <a:pt x="9142" y="8842"/>
                    </a:cubicBezTo>
                    <a:cubicBezTo>
                      <a:pt x="9152" y="8784"/>
                      <a:pt x="9161" y="8736"/>
                      <a:pt x="9171" y="8700"/>
                    </a:cubicBezTo>
                    <a:cubicBezTo>
                      <a:pt x="9216" y="8620"/>
                      <a:pt x="9288" y="8538"/>
                      <a:pt x="9385" y="8451"/>
                    </a:cubicBezTo>
                    <a:cubicBezTo>
                      <a:pt x="9482" y="8364"/>
                      <a:pt x="9594" y="8286"/>
                      <a:pt x="9720" y="8224"/>
                    </a:cubicBezTo>
                    <a:cubicBezTo>
                      <a:pt x="9847" y="8163"/>
                      <a:pt x="9978" y="8118"/>
                      <a:pt x="10119" y="8089"/>
                    </a:cubicBezTo>
                    <a:close/>
                    <a:moveTo>
                      <a:pt x="12886" y="8693"/>
                    </a:moveTo>
                    <a:cubicBezTo>
                      <a:pt x="13091" y="8665"/>
                      <a:pt x="13294" y="8671"/>
                      <a:pt x="13499" y="8707"/>
                    </a:cubicBezTo>
                    <a:cubicBezTo>
                      <a:pt x="13511" y="8711"/>
                      <a:pt x="13529" y="8719"/>
                      <a:pt x="13547" y="8735"/>
                    </a:cubicBezTo>
                    <a:cubicBezTo>
                      <a:pt x="13566" y="8751"/>
                      <a:pt x="13581" y="8774"/>
                      <a:pt x="13596" y="8799"/>
                    </a:cubicBezTo>
                    <a:cubicBezTo>
                      <a:pt x="13612" y="8824"/>
                      <a:pt x="13625" y="8855"/>
                      <a:pt x="13635" y="8891"/>
                    </a:cubicBezTo>
                    <a:cubicBezTo>
                      <a:pt x="13644" y="8928"/>
                      <a:pt x="13646" y="8967"/>
                      <a:pt x="13640" y="9012"/>
                    </a:cubicBezTo>
                    <a:cubicBezTo>
                      <a:pt x="13640" y="9035"/>
                      <a:pt x="13624" y="9060"/>
                      <a:pt x="13591" y="9083"/>
                    </a:cubicBezTo>
                    <a:cubicBezTo>
                      <a:pt x="13559" y="9105"/>
                      <a:pt x="13527" y="9118"/>
                      <a:pt x="13499" y="9118"/>
                    </a:cubicBezTo>
                    <a:cubicBezTo>
                      <a:pt x="13294" y="9123"/>
                      <a:pt x="13099" y="9129"/>
                      <a:pt x="12915" y="9147"/>
                    </a:cubicBezTo>
                    <a:cubicBezTo>
                      <a:pt x="12732" y="9165"/>
                      <a:pt x="12554" y="9190"/>
                      <a:pt x="12380" y="9218"/>
                    </a:cubicBezTo>
                    <a:cubicBezTo>
                      <a:pt x="12346" y="9222"/>
                      <a:pt x="12314" y="9204"/>
                      <a:pt x="12288" y="9168"/>
                    </a:cubicBezTo>
                    <a:cubicBezTo>
                      <a:pt x="12261" y="9132"/>
                      <a:pt x="12246" y="9090"/>
                      <a:pt x="12239" y="9040"/>
                    </a:cubicBezTo>
                    <a:cubicBezTo>
                      <a:pt x="12233" y="8995"/>
                      <a:pt x="12238" y="8946"/>
                      <a:pt x="12249" y="8898"/>
                    </a:cubicBezTo>
                    <a:cubicBezTo>
                      <a:pt x="12260" y="8851"/>
                      <a:pt x="12281" y="8820"/>
                      <a:pt x="12312" y="8806"/>
                    </a:cubicBezTo>
                    <a:cubicBezTo>
                      <a:pt x="12490" y="8756"/>
                      <a:pt x="12681" y="8720"/>
                      <a:pt x="12886" y="8693"/>
                    </a:cubicBezTo>
                    <a:close/>
                    <a:moveTo>
                      <a:pt x="4668" y="9189"/>
                    </a:moveTo>
                    <a:cubicBezTo>
                      <a:pt x="4809" y="9160"/>
                      <a:pt x="4947" y="9160"/>
                      <a:pt x="5091" y="9189"/>
                    </a:cubicBezTo>
                    <a:cubicBezTo>
                      <a:pt x="5185" y="9226"/>
                      <a:pt x="5267" y="9280"/>
                      <a:pt x="5329" y="9352"/>
                    </a:cubicBezTo>
                    <a:cubicBezTo>
                      <a:pt x="5391" y="9425"/>
                      <a:pt x="5436" y="9507"/>
                      <a:pt x="5466" y="9594"/>
                    </a:cubicBezTo>
                    <a:cubicBezTo>
                      <a:pt x="5530" y="9897"/>
                      <a:pt x="5525" y="10178"/>
                      <a:pt x="5456" y="10445"/>
                    </a:cubicBezTo>
                    <a:cubicBezTo>
                      <a:pt x="5416" y="10590"/>
                      <a:pt x="5365" y="10754"/>
                      <a:pt x="5300" y="10928"/>
                    </a:cubicBezTo>
                    <a:cubicBezTo>
                      <a:pt x="5236" y="11101"/>
                      <a:pt x="5166" y="11276"/>
                      <a:pt x="5086" y="11453"/>
                    </a:cubicBezTo>
                    <a:cubicBezTo>
                      <a:pt x="5007" y="11630"/>
                      <a:pt x="4927" y="11801"/>
                      <a:pt x="4843" y="11964"/>
                    </a:cubicBezTo>
                    <a:cubicBezTo>
                      <a:pt x="4759" y="12127"/>
                      <a:pt x="4679" y="12273"/>
                      <a:pt x="4610" y="12404"/>
                    </a:cubicBezTo>
                    <a:cubicBezTo>
                      <a:pt x="4699" y="12389"/>
                      <a:pt x="4809" y="12365"/>
                      <a:pt x="4940" y="12340"/>
                    </a:cubicBezTo>
                    <a:cubicBezTo>
                      <a:pt x="5072" y="12315"/>
                      <a:pt x="5208" y="12291"/>
                      <a:pt x="5349" y="12262"/>
                    </a:cubicBezTo>
                    <a:cubicBezTo>
                      <a:pt x="5490" y="12233"/>
                      <a:pt x="5631" y="12202"/>
                      <a:pt x="5767" y="12177"/>
                    </a:cubicBezTo>
                    <a:cubicBezTo>
                      <a:pt x="5903" y="12151"/>
                      <a:pt x="6028" y="12134"/>
                      <a:pt x="6137" y="12120"/>
                    </a:cubicBezTo>
                    <a:cubicBezTo>
                      <a:pt x="6191" y="12113"/>
                      <a:pt x="6250" y="12119"/>
                      <a:pt x="6321" y="12141"/>
                    </a:cubicBezTo>
                    <a:cubicBezTo>
                      <a:pt x="6393" y="12163"/>
                      <a:pt x="6443" y="12184"/>
                      <a:pt x="6467" y="12198"/>
                    </a:cubicBezTo>
                    <a:cubicBezTo>
                      <a:pt x="6497" y="12220"/>
                      <a:pt x="6509" y="12257"/>
                      <a:pt x="6501" y="12311"/>
                    </a:cubicBezTo>
                    <a:cubicBezTo>
                      <a:pt x="6494" y="12366"/>
                      <a:pt x="6478" y="12417"/>
                      <a:pt x="6453" y="12475"/>
                    </a:cubicBezTo>
                    <a:cubicBezTo>
                      <a:pt x="6428" y="12532"/>
                      <a:pt x="6403" y="12591"/>
                      <a:pt x="6370" y="12638"/>
                    </a:cubicBezTo>
                    <a:cubicBezTo>
                      <a:pt x="6338" y="12685"/>
                      <a:pt x="6312" y="12702"/>
                      <a:pt x="6292" y="12702"/>
                    </a:cubicBezTo>
                    <a:cubicBezTo>
                      <a:pt x="6133" y="12738"/>
                      <a:pt x="5958" y="12779"/>
                      <a:pt x="5767" y="12822"/>
                    </a:cubicBezTo>
                    <a:cubicBezTo>
                      <a:pt x="5576" y="12866"/>
                      <a:pt x="5382" y="12914"/>
                      <a:pt x="5188" y="12957"/>
                    </a:cubicBezTo>
                    <a:cubicBezTo>
                      <a:pt x="4995" y="13001"/>
                      <a:pt x="4805" y="13038"/>
                      <a:pt x="4620" y="13078"/>
                    </a:cubicBezTo>
                    <a:cubicBezTo>
                      <a:pt x="4434" y="13118"/>
                      <a:pt x="4268" y="13148"/>
                      <a:pt x="4119" y="13170"/>
                    </a:cubicBezTo>
                    <a:cubicBezTo>
                      <a:pt x="4049" y="13185"/>
                      <a:pt x="3990" y="13144"/>
                      <a:pt x="3944" y="13049"/>
                    </a:cubicBezTo>
                    <a:cubicBezTo>
                      <a:pt x="3896" y="12956"/>
                      <a:pt x="3871" y="12860"/>
                      <a:pt x="3861" y="12758"/>
                    </a:cubicBezTo>
                    <a:cubicBezTo>
                      <a:pt x="3861" y="12744"/>
                      <a:pt x="3861" y="12717"/>
                      <a:pt x="3866" y="12680"/>
                    </a:cubicBezTo>
                    <a:cubicBezTo>
                      <a:pt x="3871" y="12644"/>
                      <a:pt x="3904" y="12590"/>
                      <a:pt x="3958" y="12510"/>
                    </a:cubicBezTo>
                    <a:cubicBezTo>
                      <a:pt x="4167" y="12170"/>
                      <a:pt x="4370" y="11798"/>
                      <a:pt x="4571" y="11389"/>
                    </a:cubicBezTo>
                    <a:cubicBezTo>
                      <a:pt x="4772" y="10980"/>
                      <a:pt x="4928" y="10574"/>
                      <a:pt x="5043" y="10168"/>
                    </a:cubicBezTo>
                    <a:cubicBezTo>
                      <a:pt x="5057" y="10111"/>
                      <a:pt x="5062" y="10052"/>
                      <a:pt x="5057" y="9998"/>
                    </a:cubicBezTo>
                    <a:cubicBezTo>
                      <a:pt x="5052" y="9944"/>
                      <a:pt x="5043" y="9913"/>
                      <a:pt x="5028" y="9899"/>
                    </a:cubicBezTo>
                    <a:cubicBezTo>
                      <a:pt x="5003" y="9870"/>
                      <a:pt x="4973" y="9853"/>
                      <a:pt x="4936" y="9849"/>
                    </a:cubicBezTo>
                    <a:cubicBezTo>
                      <a:pt x="4898" y="9845"/>
                      <a:pt x="4854" y="9842"/>
                      <a:pt x="4804" y="9849"/>
                    </a:cubicBezTo>
                    <a:cubicBezTo>
                      <a:pt x="4735" y="9856"/>
                      <a:pt x="4665" y="9877"/>
                      <a:pt x="4590" y="9906"/>
                    </a:cubicBezTo>
                    <a:cubicBezTo>
                      <a:pt x="4516" y="9935"/>
                      <a:pt x="4439" y="9969"/>
                      <a:pt x="4367" y="10005"/>
                    </a:cubicBezTo>
                    <a:cubicBezTo>
                      <a:pt x="4295" y="10042"/>
                      <a:pt x="4232" y="10079"/>
                      <a:pt x="4172" y="10119"/>
                    </a:cubicBezTo>
                    <a:cubicBezTo>
                      <a:pt x="4113" y="10159"/>
                      <a:pt x="4061" y="10189"/>
                      <a:pt x="4017" y="10218"/>
                    </a:cubicBezTo>
                    <a:cubicBezTo>
                      <a:pt x="3957" y="10262"/>
                      <a:pt x="3905" y="10282"/>
                      <a:pt x="3866" y="10275"/>
                    </a:cubicBezTo>
                    <a:cubicBezTo>
                      <a:pt x="3826" y="10268"/>
                      <a:pt x="3796" y="10251"/>
                      <a:pt x="3769" y="10225"/>
                    </a:cubicBezTo>
                    <a:cubicBezTo>
                      <a:pt x="3741" y="10200"/>
                      <a:pt x="3720" y="10176"/>
                      <a:pt x="3705" y="10147"/>
                    </a:cubicBezTo>
                    <a:cubicBezTo>
                      <a:pt x="3690" y="10118"/>
                      <a:pt x="3681" y="10091"/>
                      <a:pt x="3681" y="10076"/>
                    </a:cubicBezTo>
                    <a:cubicBezTo>
                      <a:pt x="3676" y="10040"/>
                      <a:pt x="3676" y="9999"/>
                      <a:pt x="3686" y="9941"/>
                    </a:cubicBezTo>
                    <a:cubicBezTo>
                      <a:pt x="3696" y="9884"/>
                      <a:pt x="3710" y="9836"/>
                      <a:pt x="3720" y="9799"/>
                    </a:cubicBezTo>
                    <a:cubicBezTo>
                      <a:pt x="3765" y="9720"/>
                      <a:pt x="3832" y="9638"/>
                      <a:pt x="3929" y="9551"/>
                    </a:cubicBezTo>
                    <a:cubicBezTo>
                      <a:pt x="4026" y="9464"/>
                      <a:pt x="4138" y="9386"/>
                      <a:pt x="4265" y="9324"/>
                    </a:cubicBezTo>
                    <a:cubicBezTo>
                      <a:pt x="4391" y="9263"/>
                      <a:pt x="4527" y="9218"/>
                      <a:pt x="4668" y="9189"/>
                    </a:cubicBezTo>
                    <a:close/>
                    <a:moveTo>
                      <a:pt x="7557" y="9530"/>
                    </a:moveTo>
                    <a:cubicBezTo>
                      <a:pt x="7605" y="9519"/>
                      <a:pt x="7642" y="9532"/>
                      <a:pt x="7668" y="9558"/>
                    </a:cubicBezTo>
                    <a:cubicBezTo>
                      <a:pt x="7692" y="9584"/>
                      <a:pt x="7714" y="9609"/>
                      <a:pt x="7732" y="9643"/>
                    </a:cubicBezTo>
                    <a:cubicBezTo>
                      <a:pt x="7755" y="9688"/>
                      <a:pt x="7761" y="9729"/>
                      <a:pt x="7756" y="9764"/>
                    </a:cubicBezTo>
                    <a:cubicBezTo>
                      <a:pt x="7747" y="9895"/>
                      <a:pt x="7743" y="10026"/>
                      <a:pt x="7741" y="10154"/>
                    </a:cubicBezTo>
                    <a:cubicBezTo>
                      <a:pt x="7740" y="10267"/>
                      <a:pt x="7740" y="10381"/>
                      <a:pt x="7741" y="10495"/>
                    </a:cubicBezTo>
                    <a:cubicBezTo>
                      <a:pt x="7815" y="10489"/>
                      <a:pt x="7886" y="10484"/>
                      <a:pt x="7955" y="10481"/>
                    </a:cubicBezTo>
                    <a:cubicBezTo>
                      <a:pt x="8039" y="10478"/>
                      <a:pt x="8117" y="10480"/>
                      <a:pt x="8184" y="10488"/>
                    </a:cubicBezTo>
                    <a:cubicBezTo>
                      <a:pt x="8237" y="10493"/>
                      <a:pt x="8276" y="10517"/>
                      <a:pt x="8301" y="10559"/>
                    </a:cubicBezTo>
                    <a:cubicBezTo>
                      <a:pt x="8322" y="10596"/>
                      <a:pt x="8330" y="10648"/>
                      <a:pt x="8325" y="10708"/>
                    </a:cubicBezTo>
                    <a:cubicBezTo>
                      <a:pt x="8321" y="10768"/>
                      <a:pt x="8300" y="10817"/>
                      <a:pt x="8257" y="10857"/>
                    </a:cubicBezTo>
                    <a:cubicBezTo>
                      <a:pt x="8218" y="10893"/>
                      <a:pt x="8174" y="10917"/>
                      <a:pt x="8126" y="10921"/>
                    </a:cubicBezTo>
                    <a:lnTo>
                      <a:pt x="7936" y="10942"/>
                    </a:lnTo>
                    <a:cubicBezTo>
                      <a:pt x="7878" y="10949"/>
                      <a:pt x="7814" y="10959"/>
                      <a:pt x="7751" y="10970"/>
                    </a:cubicBezTo>
                    <a:cubicBezTo>
                      <a:pt x="7756" y="11068"/>
                      <a:pt x="7764" y="11170"/>
                      <a:pt x="7771" y="11268"/>
                    </a:cubicBezTo>
                    <a:lnTo>
                      <a:pt x="7790" y="11616"/>
                    </a:lnTo>
                    <a:cubicBezTo>
                      <a:pt x="7793" y="11684"/>
                      <a:pt x="7785" y="11734"/>
                      <a:pt x="7766" y="11772"/>
                    </a:cubicBezTo>
                    <a:cubicBezTo>
                      <a:pt x="7739" y="11825"/>
                      <a:pt x="7710" y="11836"/>
                      <a:pt x="7688" y="11836"/>
                    </a:cubicBezTo>
                    <a:cubicBezTo>
                      <a:pt x="7622" y="11836"/>
                      <a:pt x="7572" y="11811"/>
                      <a:pt x="7542" y="11765"/>
                    </a:cubicBezTo>
                    <a:cubicBezTo>
                      <a:pt x="7516" y="11725"/>
                      <a:pt x="7498" y="11678"/>
                      <a:pt x="7484" y="11616"/>
                    </a:cubicBezTo>
                    <a:cubicBezTo>
                      <a:pt x="7467" y="11512"/>
                      <a:pt x="7455" y="11406"/>
                      <a:pt x="7445" y="11297"/>
                    </a:cubicBezTo>
                    <a:cubicBezTo>
                      <a:pt x="7436" y="11202"/>
                      <a:pt x="7430" y="11110"/>
                      <a:pt x="7425" y="11027"/>
                    </a:cubicBezTo>
                    <a:cubicBezTo>
                      <a:pt x="7347" y="11042"/>
                      <a:pt x="7277" y="11063"/>
                      <a:pt x="7211" y="11077"/>
                    </a:cubicBezTo>
                    <a:cubicBezTo>
                      <a:pt x="7135" y="11093"/>
                      <a:pt x="7083" y="11098"/>
                      <a:pt x="7056" y="11105"/>
                    </a:cubicBezTo>
                    <a:cubicBezTo>
                      <a:pt x="7004" y="11118"/>
                      <a:pt x="6954" y="11111"/>
                      <a:pt x="6905" y="11070"/>
                    </a:cubicBezTo>
                    <a:cubicBezTo>
                      <a:pt x="6854" y="11026"/>
                      <a:pt x="6824" y="10964"/>
                      <a:pt x="6817" y="10892"/>
                    </a:cubicBezTo>
                    <a:cubicBezTo>
                      <a:pt x="6817" y="10836"/>
                      <a:pt x="6829" y="10768"/>
                      <a:pt x="6895" y="10715"/>
                    </a:cubicBezTo>
                    <a:cubicBezTo>
                      <a:pt x="6939" y="10680"/>
                      <a:pt x="6981" y="10656"/>
                      <a:pt x="7017" y="10637"/>
                    </a:cubicBezTo>
                    <a:cubicBezTo>
                      <a:pt x="7068" y="10617"/>
                      <a:pt x="7131" y="10596"/>
                      <a:pt x="7206" y="10580"/>
                    </a:cubicBezTo>
                    <a:cubicBezTo>
                      <a:pt x="7271" y="10566"/>
                      <a:pt x="7341" y="10550"/>
                      <a:pt x="7416" y="10537"/>
                    </a:cubicBezTo>
                    <a:cubicBezTo>
                      <a:pt x="7414" y="10346"/>
                      <a:pt x="7417" y="10186"/>
                      <a:pt x="7425" y="10041"/>
                    </a:cubicBezTo>
                    <a:cubicBezTo>
                      <a:pt x="7434" y="9878"/>
                      <a:pt x="7446" y="9767"/>
                      <a:pt x="7459" y="9707"/>
                    </a:cubicBezTo>
                    <a:cubicBezTo>
                      <a:pt x="7474" y="9580"/>
                      <a:pt x="7519" y="9539"/>
                      <a:pt x="7557" y="9530"/>
                    </a:cubicBezTo>
                    <a:close/>
                    <a:moveTo>
                      <a:pt x="13504" y="9686"/>
                    </a:moveTo>
                    <a:cubicBezTo>
                      <a:pt x="13584" y="9672"/>
                      <a:pt x="13660" y="9672"/>
                      <a:pt x="13727" y="9686"/>
                    </a:cubicBezTo>
                    <a:cubicBezTo>
                      <a:pt x="13794" y="9700"/>
                      <a:pt x="13828" y="9746"/>
                      <a:pt x="13834" y="9828"/>
                    </a:cubicBezTo>
                    <a:cubicBezTo>
                      <a:pt x="13834" y="9878"/>
                      <a:pt x="13813" y="9927"/>
                      <a:pt x="13766" y="9970"/>
                    </a:cubicBezTo>
                    <a:cubicBezTo>
                      <a:pt x="13720" y="10013"/>
                      <a:pt x="13668" y="10046"/>
                      <a:pt x="13615" y="10069"/>
                    </a:cubicBezTo>
                    <a:cubicBezTo>
                      <a:pt x="13507" y="10119"/>
                      <a:pt x="13393" y="10158"/>
                      <a:pt x="13270" y="10183"/>
                    </a:cubicBezTo>
                    <a:cubicBezTo>
                      <a:pt x="13147" y="10208"/>
                      <a:pt x="13025" y="10223"/>
                      <a:pt x="12910" y="10232"/>
                    </a:cubicBezTo>
                    <a:cubicBezTo>
                      <a:pt x="12795" y="10242"/>
                      <a:pt x="12694" y="10247"/>
                      <a:pt x="12599" y="10247"/>
                    </a:cubicBezTo>
                    <a:cubicBezTo>
                      <a:pt x="12504" y="10247"/>
                      <a:pt x="12430" y="10244"/>
                      <a:pt x="12380" y="10239"/>
                    </a:cubicBezTo>
                    <a:cubicBezTo>
                      <a:pt x="12346" y="10239"/>
                      <a:pt x="12314" y="10214"/>
                      <a:pt x="12288" y="10168"/>
                    </a:cubicBezTo>
                    <a:cubicBezTo>
                      <a:pt x="12261" y="10123"/>
                      <a:pt x="12246" y="10079"/>
                      <a:pt x="12239" y="10034"/>
                    </a:cubicBezTo>
                    <a:cubicBezTo>
                      <a:pt x="12230" y="9938"/>
                      <a:pt x="12244" y="9884"/>
                      <a:pt x="12278" y="9863"/>
                    </a:cubicBezTo>
                    <a:cubicBezTo>
                      <a:pt x="12312" y="9843"/>
                      <a:pt x="12346" y="9828"/>
                      <a:pt x="12380" y="9828"/>
                    </a:cubicBezTo>
                    <a:cubicBezTo>
                      <a:pt x="12433" y="9828"/>
                      <a:pt x="12499" y="9825"/>
                      <a:pt x="12580" y="9821"/>
                    </a:cubicBezTo>
                    <a:cubicBezTo>
                      <a:pt x="12661" y="9816"/>
                      <a:pt x="12753" y="9811"/>
                      <a:pt x="12852" y="9799"/>
                    </a:cubicBezTo>
                    <a:cubicBezTo>
                      <a:pt x="12951" y="9788"/>
                      <a:pt x="13056" y="9775"/>
                      <a:pt x="13168" y="9757"/>
                    </a:cubicBezTo>
                    <a:cubicBezTo>
                      <a:pt x="13280" y="9739"/>
                      <a:pt x="13392" y="9713"/>
                      <a:pt x="13504" y="9686"/>
                    </a:cubicBezTo>
                    <a:close/>
                    <a:moveTo>
                      <a:pt x="13504" y="9686"/>
                    </a:moveTo>
                  </a:path>
                </a:pathLst>
              </a:custGeom>
              <a:solidFill>
                <a:srgbClr val="002855"/>
              </a:solidFill>
              <a:ln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pl-PL" sz="900"/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BC8E3590-3C2E-45C1-BADB-E210F8AC9C1C}"/>
                </a:ext>
              </a:extLst>
            </p:cNvPr>
            <p:cNvGrpSpPr/>
            <p:nvPr/>
          </p:nvGrpSpPr>
          <p:grpSpPr>
            <a:xfrm>
              <a:off x="2152994" y="2165637"/>
              <a:ext cx="3945392" cy="858072"/>
              <a:chOff x="2152994" y="2569047"/>
              <a:chExt cx="3945392" cy="858072"/>
            </a:xfrm>
          </p:grpSpPr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7AF52348-7103-4219-9C8C-81988E5B1C81}"/>
                  </a:ext>
                </a:extLst>
              </p:cNvPr>
              <p:cNvGrpSpPr/>
              <p:nvPr/>
            </p:nvGrpSpPr>
            <p:grpSpPr>
              <a:xfrm>
                <a:off x="3153987" y="2576758"/>
                <a:ext cx="2944399" cy="850361"/>
                <a:chOff x="3153988" y="2576758"/>
                <a:chExt cx="2944399" cy="850361"/>
              </a:xfrm>
            </p:grpSpPr>
            <p:sp>
              <p:nvSpPr>
                <p:cNvPr id="29" name="Freeform 11">
                  <a:extLst>
                    <a:ext uri="{FF2B5EF4-FFF2-40B4-BE49-F238E27FC236}">
                      <a16:creationId xmlns:a16="http://schemas.microsoft.com/office/drawing/2014/main" id="{7F96567F-DE90-48EF-A211-C85E9EAE5402}"/>
                    </a:ext>
                  </a:extLst>
                </p:cNvPr>
                <p:cNvSpPr/>
                <p:nvPr/>
              </p:nvSpPr>
              <p:spPr>
                <a:xfrm flipH="1">
                  <a:off x="3415422" y="2969346"/>
                  <a:ext cx="2682965" cy="338501"/>
                </a:xfrm>
                <a:custGeom>
                  <a:avLst/>
                  <a:gdLst>
                    <a:gd name="connsiteX0" fmla="*/ 0 w 3444240"/>
                    <a:gd name="connsiteY0" fmla="*/ 568960 h 568960"/>
                    <a:gd name="connsiteX1" fmla="*/ 690880 w 3444240"/>
                    <a:gd name="connsiteY1" fmla="*/ 0 h 568960"/>
                    <a:gd name="connsiteX2" fmla="*/ 3444240 w 3444240"/>
                    <a:gd name="connsiteY2" fmla="*/ 0 h 568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444240" h="568960">
                      <a:moveTo>
                        <a:pt x="0" y="568960"/>
                      </a:moveTo>
                      <a:lnTo>
                        <a:pt x="690880" y="0"/>
                      </a:lnTo>
                      <a:lnTo>
                        <a:pt x="3444240" y="0"/>
                      </a:lnTo>
                    </a:path>
                  </a:pathLst>
                </a:custGeom>
                <a:ln w="6350" cmpd="sng">
                  <a:solidFill>
                    <a:srgbClr val="002855"/>
                  </a:solidFill>
                  <a:headEnd type="none"/>
                  <a:tailEnd type="oval" w="lg" len="lg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marL="0" marR="0" lvl="0" indent="0" algn="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7F7F7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7B973F10-01BE-4D7A-9C79-1EFF88E9DDC1}"/>
                    </a:ext>
                  </a:extLst>
                </p:cNvPr>
                <p:cNvSpPr/>
                <p:nvPr/>
              </p:nvSpPr>
              <p:spPr>
                <a:xfrm>
                  <a:off x="3153988" y="2576758"/>
                  <a:ext cx="2420022" cy="850361"/>
                </a:xfrm>
                <a:prstGeom prst="rect">
                  <a:avLst/>
                </a:prstGeom>
              </p:spPr>
              <p:txBody>
                <a:bodyPr wrap="square" lIns="121920" rIns="121920" bIns="60960">
                  <a:spAutoFit/>
                </a:bodyPr>
                <a:lstStyle/>
                <a:p>
                  <a:pPr algn="ctr">
                    <a:lnSpc>
                      <a:spcPct val="89000"/>
                    </a:lnSpc>
                    <a:buClrTx/>
                    <a:buFontTx/>
                    <a:buNone/>
                  </a:pPr>
                  <a:r>
                    <a:rPr lang="en-US" sz="1800" kern="120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Bebas Neue" charset="0"/>
                      <a:cs typeface="Arial" panose="020B0604020202020204" pitchFamily="34" charset="0"/>
                    </a:rPr>
                    <a:t>Text</a:t>
                  </a:r>
                </a:p>
                <a:p>
                  <a:pPr algn="ctr">
                    <a:lnSpc>
                      <a:spcPct val="89000"/>
                    </a:lnSpc>
                    <a:buClrTx/>
                    <a:buFontTx/>
                    <a:buNone/>
                  </a:pPr>
                  <a:endParaRPr lang="en-US" sz="1800" kern="1200" dirty="0">
                    <a:solidFill>
                      <a:srgbClr val="98A4AE"/>
                    </a:solidFill>
                    <a:latin typeface="Arial" panose="020B0604020202020204" pitchFamily="34" charset="0"/>
                    <a:ea typeface="Bebas Neue" charset="0"/>
                    <a:cs typeface="Arial" panose="020B0604020202020204" pitchFamily="34" charset="0"/>
                  </a:endParaRPr>
                </a:p>
                <a:p>
                  <a:pPr algn="ctr">
                    <a:lnSpc>
                      <a:spcPct val="89000"/>
                    </a:lnSpc>
                    <a:buClrTx/>
                    <a:buFontTx/>
                    <a:buNone/>
                  </a:pPr>
                  <a:endParaRPr lang="en-US" sz="1800" kern="1200" dirty="0">
                    <a:solidFill>
                      <a:srgbClr val="98A4AE"/>
                    </a:solidFill>
                    <a:latin typeface="Arial" panose="020B0604020202020204" pitchFamily="34" charset="0"/>
                    <a:ea typeface="Bebas Neue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51" name="AutoShape 37">
                <a:extLst>
                  <a:ext uri="{FF2B5EF4-FFF2-40B4-BE49-F238E27FC236}">
                    <a16:creationId xmlns:a16="http://schemas.microsoft.com/office/drawing/2014/main" id="{F721F014-B6B2-48A3-AA19-95F31F6012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2994" y="2569047"/>
                <a:ext cx="1080404" cy="835200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515" y="0"/>
                    </a:moveTo>
                    <a:lnTo>
                      <a:pt x="515" y="20713"/>
                    </a:lnTo>
                    <a:lnTo>
                      <a:pt x="0" y="20713"/>
                    </a:lnTo>
                    <a:lnTo>
                      <a:pt x="0" y="21600"/>
                    </a:lnTo>
                    <a:lnTo>
                      <a:pt x="21600" y="21600"/>
                    </a:lnTo>
                    <a:lnTo>
                      <a:pt x="21600" y="20713"/>
                    </a:lnTo>
                    <a:cubicBezTo>
                      <a:pt x="21600" y="20713"/>
                      <a:pt x="21080" y="20713"/>
                      <a:pt x="21080" y="20713"/>
                    </a:cubicBezTo>
                    <a:lnTo>
                      <a:pt x="21080" y="0"/>
                    </a:lnTo>
                    <a:lnTo>
                      <a:pt x="515" y="0"/>
                    </a:lnTo>
                    <a:close/>
                    <a:moveTo>
                      <a:pt x="1123" y="880"/>
                    </a:moveTo>
                    <a:lnTo>
                      <a:pt x="20477" y="880"/>
                    </a:lnTo>
                    <a:cubicBezTo>
                      <a:pt x="20477" y="880"/>
                      <a:pt x="20477" y="20713"/>
                      <a:pt x="20477" y="20713"/>
                    </a:cubicBezTo>
                    <a:lnTo>
                      <a:pt x="1123" y="20713"/>
                    </a:lnTo>
                    <a:lnTo>
                      <a:pt x="1123" y="880"/>
                    </a:lnTo>
                    <a:close/>
                    <a:moveTo>
                      <a:pt x="1712" y="1589"/>
                    </a:moveTo>
                    <a:lnTo>
                      <a:pt x="1712" y="19769"/>
                    </a:lnTo>
                    <a:lnTo>
                      <a:pt x="3010" y="19769"/>
                    </a:lnTo>
                    <a:cubicBezTo>
                      <a:pt x="3010" y="19769"/>
                      <a:pt x="3010" y="17555"/>
                      <a:pt x="3010" y="17555"/>
                    </a:cubicBezTo>
                    <a:lnTo>
                      <a:pt x="6433" y="17555"/>
                    </a:lnTo>
                    <a:lnTo>
                      <a:pt x="6433" y="19769"/>
                    </a:lnTo>
                    <a:lnTo>
                      <a:pt x="19918" y="19769"/>
                    </a:lnTo>
                    <a:lnTo>
                      <a:pt x="19918" y="1589"/>
                    </a:lnTo>
                    <a:lnTo>
                      <a:pt x="1712" y="1589"/>
                    </a:lnTo>
                    <a:close/>
                    <a:moveTo>
                      <a:pt x="15619" y="6479"/>
                    </a:moveTo>
                    <a:cubicBezTo>
                      <a:pt x="15730" y="6477"/>
                      <a:pt x="15840" y="6492"/>
                      <a:pt x="15950" y="6535"/>
                    </a:cubicBezTo>
                    <a:cubicBezTo>
                      <a:pt x="16170" y="6621"/>
                      <a:pt x="16327" y="6825"/>
                      <a:pt x="16421" y="7139"/>
                    </a:cubicBezTo>
                    <a:cubicBezTo>
                      <a:pt x="16440" y="7209"/>
                      <a:pt x="16447" y="7280"/>
                      <a:pt x="16441" y="7358"/>
                    </a:cubicBezTo>
                    <a:cubicBezTo>
                      <a:pt x="16435" y="7438"/>
                      <a:pt x="16405" y="7509"/>
                      <a:pt x="16353" y="7564"/>
                    </a:cubicBezTo>
                    <a:cubicBezTo>
                      <a:pt x="16313" y="7608"/>
                      <a:pt x="16261" y="7624"/>
                      <a:pt x="16198" y="7621"/>
                    </a:cubicBezTo>
                    <a:cubicBezTo>
                      <a:pt x="16135" y="7618"/>
                      <a:pt x="16079" y="7571"/>
                      <a:pt x="16027" y="7479"/>
                    </a:cubicBezTo>
                    <a:cubicBezTo>
                      <a:pt x="15913" y="7306"/>
                      <a:pt x="15785" y="7235"/>
                      <a:pt x="15643" y="7259"/>
                    </a:cubicBezTo>
                    <a:cubicBezTo>
                      <a:pt x="15513" y="7282"/>
                      <a:pt x="15398" y="7340"/>
                      <a:pt x="15303" y="7444"/>
                    </a:cubicBezTo>
                    <a:cubicBezTo>
                      <a:pt x="15208" y="7547"/>
                      <a:pt x="15130" y="7681"/>
                      <a:pt x="15065" y="7834"/>
                    </a:cubicBezTo>
                    <a:cubicBezTo>
                      <a:pt x="14998" y="7987"/>
                      <a:pt x="14944" y="8151"/>
                      <a:pt x="14909" y="8331"/>
                    </a:cubicBezTo>
                    <a:cubicBezTo>
                      <a:pt x="14873" y="8511"/>
                      <a:pt x="14855" y="8688"/>
                      <a:pt x="14851" y="8863"/>
                    </a:cubicBezTo>
                    <a:cubicBezTo>
                      <a:pt x="14845" y="9184"/>
                      <a:pt x="14903" y="9445"/>
                      <a:pt x="15026" y="9643"/>
                    </a:cubicBezTo>
                    <a:cubicBezTo>
                      <a:pt x="15148" y="9842"/>
                      <a:pt x="15323" y="9923"/>
                      <a:pt x="15546" y="9885"/>
                    </a:cubicBezTo>
                    <a:cubicBezTo>
                      <a:pt x="15726" y="9863"/>
                      <a:pt x="15922" y="9774"/>
                      <a:pt x="16139" y="9622"/>
                    </a:cubicBezTo>
                    <a:cubicBezTo>
                      <a:pt x="16356" y="9470"/>
                      <a:pt x="16559" y="9291"/>
                      <a:pt x="16742" y="9076"/>
                    </a:cubicBezTo>
                    <a:cubicBezTo>
                      <a:pt x="16825" y="9007"/>
                      <a:pt x="16902" y="8963"/>
                      <a:pt x="16976" y="8941"/>
                    </a:cubicBezTo>
                    <a:cubicBezTo>
                      <a:pt x="17049" y="8919"/>
                      <a:pt x="17116" y="8960"/>
                      <a:pt x="17175" y="9069"/>
                    </a:cubicBezTo>
                    <a:cubicBezTo>
                      <a:pt x="17248" y="9202"/>
                      <a:pt x="17241" y="9350"/>
                      <a:pt x="17160" y="9516"/>
                    </a:cubicBezTo>
                    <a:cubicBezTo>
                      <a:pt x="17079" y="9681"/>
                      <a:pt x="16970" y="9840"/>
                      <a:pt x="16825" y="9984"/>
                    </a:cubicBezTo>
                    <a:cubicBezTo>
                      <a:pt x="16681" y="10137"/>
                      <a:pt x="16525" y="10271"/>
                      <a:pt x="16363" y="10396"/>
                    </a:cubicBezTo>
                    <a:cubicBezTo>
                      <a:pt x="16200" y="10520"/>
                      <a:pt x="16032" y="10616"/>
                      <a:pt x="15862" y="10686"/>
                    </a:cubicBezTo>
                    <a:cubicBezTo>
                      <a:pt x="15692" y="10757"/>
                      <a:pt x="15520" y="10793"/>
                      <a:pt x="15347" y="10786"/>
                    </a:cubicBezTo>
                    <a:cubicBezTo>
                      <a:pt x="15174" y="10779"/>
                      <a:pt x="15010" y="10718"/>
                      <a:pt x="14851" y="10608"/>
                    </a:cubicBezTo>
                    <a:cubicBezTo>
                      <a:pt x="14597" y="10414"/>
                      <a:pt x="14425" y="10104"/>
                      <a:pt x="14340" y="9679"/>
                    </a:cubicBezTo>
                    <a:cubicBezTo>
                      <a:pt x="14256" y="9254"/>
                      <a:pt x="14241" y="8801"/>
                      <a:pt x="14296" y="8324"/>
                    </a:cubicBezTo>
                    <a:cubicBezTo>
                      <a:pt x="14319" y="8146"/>
                      <a:pt x="14359" y="7965"/>
                      <a:pt x="14413" y="7777"/>
                    </a:cubicBezTo>
                    <a:cubicBezTo>
                      <a:pt x="14467" y="7590"/>
                      <a:pt x="14538" y="7413"/>
                      <a:pt x="14622" y="7252"/>
                    </a:cubicBezTo>
                    <a:cubicBezTo>
                      <a:pt x="14706" y="7091"/>
                      <a:pt x="14800" y="6950"/>
                      <a:pt x="14909" y="6826"/>
                    </a:cubicBezTo>
                    <a:cubicBezTo>
                      <a:pt x="15018" y="6702"/>
                      <a:pt x="15144" y="6611"/>
                      <a:pt x="15283" y="6550"/>
                    </a:cubicBezTo>
                    <a:cubicBezTo>
                      <a:pt x="15396" y="6503"/>
                      <a:pt x="15508" y="6481"/>
                      <a:pt x="15619" y="6479"/>
                    </a:cubicBezTo>
                    <a:close/>
                    <a:moveTo>
                      <a:pt x="9458" y="6542"/>
                    </a:moveTo>
                    <a:cubicBezTo>
                      <a:pt x="9545" y="6534"/>
                      <a:pt x="9632" y="6554"/>
                      <a:pt x="9711" y="6613"/>
                    </a:cubicBezTo>
                    <a:cubicBezTo>
                      <a:pt x="9789" y="6673"/>
                      <a:pt x="9848" y="6775"/>
                      <a:pt x="9886" y="6911"/>
                    </a:cubicBezTo>
                    <a:cubicBezTo>
                      <a:pt x="9912" y="7053"/>
                      <a:pt x="9940" y="7226"/>
                      <a:pt x="9973" y="7429"/>
                    </a:cubicBezTo>
                    <a:cubicBezTo>
                      <a:pt x="10006" y="7633"/>
                      <a:pt x="10045" y="7850"/>
                      <a:pt x="10085" y="8089"/>
                    </a:cubicBezTo>
                    <a:cubicBezTo>
                      <a:pt x="10126" y="8328"/>
                      <a:pt x="10168" y="8573"/>
                      <a:pt x="10216" y="8813"/>
                    </a:cubicBezTo>
                    <a:cubicBezTo>
                      <a:pt x="10264" y="9055"/>
                      <a:pt x="10316" y="9280"/>
                      <a:pt x="10372" y="9494"/>
                    </a:cubicBezTo>
                    <a:cubicBezTo>
                      <a:pt x="10431" y="9244"/>
                      <a:pt x="10514" y="9044"/>
                      <a:pt x="10615" y="8891"/>
                    </a:cubicBezTo>
                    <a:cubicBezTo>
                      <a:pt x="10718" y="8739"/>
                      <a:pt x="10827" y="8629"/>
                      <a:pt x="10946" y="8565"/>
                    </a:cubicBezTo>
                    <a:cubicBezTo>
                      <a:pt x="11130" y="8471"/>
                      <a:pt x="11298" y="8453"/>
                      <a:pt x="11452" y="8508"/>
                    </a:cubicBezTo>
                    <a:cubicBezTo>
                      <a:pt x="11607" y="8563"/>
                      <a:pt x="11743" y="8660"/>
                      <a:pt x="11860" y="8806"/>
                    </a:cubicBezTo>
                    <a:cubicBezTo>
                      <a:pt x="11977" y="8951"/>
                      <a:pt x="12074" y="9121"/>
                      <a:pt x="12147" y="9317"/>
                    </a:cubicBezTo>
                    <a:cubicBezTo>
                      <a:pt x="12220" y="9513"/>
                      <a:pt x="12269" y="9710"/>
                      <a:pt x="12298" y="9906"/>
                    </a:cubicBezTo>
                    <a:cubicBezTo>
                      <a:pt x="12358" y="10324"/>
                      <a:pt x="12337" y="10739"/>
                      <a:pt x="12239" y="11141"/>
                    </a:cubicBezTo>
                    <a:cubicBezTo>
                      <a:pt x="12141" y="11543"/>
                      <a:pt x="12013" y="11911"/>
                      <a:pt x="11855" y="12248"/>
                    </a:cubicBezTo>
                    <a:cubicBezTo>
                      <a:pt x="11697" y="12584"/>
                      <a:pt x="11534" y="12874"/>
                      <a:pt x="11369" y="13120"/>
                    </a:cubicBezTo>
                    <a:cubicBezTo>
                      <a:pt x="11204" y="13366"/>
                      <a:pt x="11082" y="13547"/>
                      <a:pt x="11009" y="13653"/>
                    </a:cubicBezTo>
                    <a:cubicBezTo>
                      <a:pt x="10897" y="13761"/>
                      <a:pt x="10780" y="13816"/>
                      <a:pt x="10659" y="13816"/>
                    </a:cubicBezTo>
                    <a:cubicBezTo>
                      <a:pt x="10538" y="13816"/>
                      <a:pt x="10458" y="13784"/>
                      <a:pt x="10411" y="13724"/>
                    </a:cubicBezTo>
                    <a:cubicBezTo>
                      <a:pt x="10365" y="13626"/>
                      <a:pt x="10342" y="13540"/>
                      <a:pt x="10343" y="13461"/>
                    </a:cubicBezTo>
                    <a:cubicBezTo>
                      <a:pt x="10345" y="13382"/>
                      <a:pt x="10359" y="13300"/>
                      <a:pt x="10387" y="13227"/>
                    </a:cubicBezTo>
                    <a:cubicBezTo>
                      <a:pt x="10414" y="13153"/>
                      <a:pt x="10449" y="13087"/>
                      <a:pt x="10494" y="13021"/>
                    </a:cubicBezTo>
                    <a:cubicBezTo>
                      <a:pt x="10538" y="12957"/>
                      <a:pt x="10576" y="12893"/>
                      <a:pt x="10605" y="12837"/>
                    </a:cubicBezTo>
                    <a:cubicBezTo>
                      <a:pt x="10318" y="11903"/>
                      <a:pt x="10061" y="10947"/>
                      <a:pt x="9837" y="9970"/>
                    </a:cubicBezTo>
                    <a:cubicBezTo>
                      <a:pt x="9614" y="8993"/>
                      <a:pt x="9435" y="7990"/>
                      <a:pt x="9297" y="6954"/>
                    </a:cubicBezTo>
                    <a:cubicBezTo>
                      <a:pt x="9272" y="6776"/>
                      <a:pt x="9283" y="6664"/>
                      <a:pt x="9331" y="6620"/>
                    </a:cubicBezTo>
                    <a:cubicBezTo>
                      <a:pt x="9379" y="6578"/>
                      <a:pt x="9422" y="6554"/>
                      <a:pt x="9458" y="6542"/>
                    </a:cubicBezTo>
                    <a:close/>
                    <a:moveTo>
                      <a:pt x="5704" y="7103"/>
                    </a:moveTo>
                    <a:cubicBezTo>
                      <a:pt x="5722" y="7100"/>
                      <a:pt x="5740" y="7105"/>
                      <a:pt x="5762" y="7110"/>
                    </a:cubicBezTo>
                    <a:cubicBezTo>
                      <a:pt x="5784" y="7115"/>
                      <a:pt x="5811" y="7141"/>
                      <a:pt x="5840" y="7181"/>
                    </a:cubicBezTo>
                    <a:cubicBezTo>
                      <a:pt x="5869" y="7223"/>
                      <a:pt x="5905" y="7278"/>
                      <a:pt x="5947" y="7358"/>
                    </a:cubicBezTo>
                    <a:cubicBezTo>
                      <a:pt x="5988" y="7439"/>
                      <a:pt x="6040" y="7559"/>
                      <a:pt x="6103" y="7713"/>
                    </a:cubicBezTo>
                    <a:cubicBezTo>
                      <a:pt x="6226" y="8159"/>
                      <a:pt x="6362" y="8615"/>
                      <a:pt x="6516" y="9083"/>
                    </a:cubicBezTo>
                    <a:cubicBezTo>
                      <a:pt x="6670" y="9551"/>
                      <a:pt x="6829" y="10015"/>
                      <a:pt x="6993" y="10481"/>
                    </a:cubicBezTo>
                    <a:cubicBezTo>
                      <a:pt x="7011" y="10469"/>
                      <a:pt x="7026" y="10460"/>
                      <a:pt x="7041" y="10452"/>
                    </a:cubicBezTo>
                    <a:cubicBezTo>
                      <a:pt x="7056" y="10445"/>
                      <a:pt x="7072" y="10436"/>
                      <a:pt x="7090" y="10424"/>
                    </a:cubicBezTo>
                    <a:cubicBezTo>
                      <a:pt x="7157" y="10403"/>
                      <a:pt x="7236" y="10393"/>
                      <a:pt x="7323" y="10396"/>
                    </a:cubicBezTo>
                    <a:cubicBezTo>
                      <a:pt x="7412" y="10399"/>
                      <a:pt x="7478" y="10456"/>
                      <a:pt x="7518" y="10559"/>
                    </a:cubicBezTo>
                    <a:cubicBezTo>
                      <a:pt x="7566" y="10688"/>
                      <a:pt x="7569" y="10806"/>
                      <a:pt x="7527" y="10914"/>
                    </a:cubicBezTo>
                    <a:cubicBezTo>
                      <a:pt x="7486" y="11022"/>
                      <a:pt x="7401" y="11140"/>
                      <a:pt x="7279" y="11261"/>
                    </a:cubicBezTo>
                    <a:cubicBezTo>
                      <a:pt x="7383" y="11536"/>
                      <a:pt x="7488" y="11801"/>
                      <a:pt x="7591" y="12063"/>
                    </a:cubicBezTo>
                    <a:cubicBezTo>
                      <a:pt x="7694" y="12325"/>
                      <a:pt x="7799" y="12582"/>
                      <a:pt x="7907" y="12829"/>
                    </a:cubicBezTo>
                    <a:cubicBezTo>
                      <a:pt x="7916" y="12874"/>
                      <a:pt x="7930" y="12943"/>
                      <a:pt x="7950" y="13035"/>
                    </a:cubicBezTo>
                    <a:cubicBezTo>
                      <a:pt x="7970" y="13128"/>
                      <a:pt x="7988" y="13218"/>
                      <a:pt x="7999" y="13312"/>
                    </a:cubicBezTo>
                    <a:cubicBezTo>
                      <a:pt x="8010" y="13406"/>
                      <a:pt x="8010" y="13498"/>
                      <a:pt x="8004" y="13582"/>
                    </a:cubicBezTo>
                    <a:cubicBezTo>
                      <a:pt x="7999" y="13665"/>
                      <a:pt x="7981" y="13719"/>
                      <a:pt x="7946" y="13752"/>
                    </a:cubicBezTo>
                    <a:cubicBezTo>
                      <a:pt x="7905" y="13786"/>
                      <a:pt x="7858" y="13794"/>
                      <a:pt x="7809" y="13766"/>
                    </a:cubicBezTo>
                    <a:cubicBezTo>
                      <a:pt x="7760" y="13738"/>
                      <a:pt x="7711" y="13696"/>
                      <a:pt x="7664" y="13645"/>
                    </a:cubicBezTo>
                    <a:cubicBezTo>
                      <a:pt x="7615" y="13594"/>
                      <a:pt x="7572" y="13537"/>
                      <a:pt x="7532" y="13475"/>
                    </a:cubicBezTo>
                    <a:cubicBezTo>
                      <a:pt x="7493" y="13413"/>
                      <a:pt x="7462" y="13356"/>
                      <a:pt x="7440" y="13305"/>
                    </a:cubicBezTo>
                    <a:cubicBezTo>
                      <a:pt x="7310" y="13025"/>
                      <a:pt x="7181" y="12747"/>
                      <a:pt x="7061" y="12460"/>
                    </a:cubicBezTo>
                    <a:cubicBezTo>
                      <a:pt x="6940" y="12174"/>
                      <a:pt x="6826" y="11880"/>
                      <a:pt x="6715" y="11588"/>
                    </a:cubicBezTo>
                    <a:cubicBezTo>
                      <a:pt x="6461" y="11705"/>
                      <a:pt x="6181" y="11821"/>
                      <a:pt x="5879" y="11928"/>
                    </a:cubicBezTo>
                    <a:cubicBezTo>
                      <a:pt x="5577" y="12035"/>
                      <a:pt x="5281" y="12122"/>
                      <a:pt x="4984" y="12191"/>
                    </a:cubicBezTo>
                    <a:cubicBezTo>
                      <a:pt x="4944" y="12546"/>
                      <a:pt x="4906" y="12893"/>
                      <a:pt x="4868" y="13234"/>
                    </a:cubicBezTo>
                    <a:cubicBezTo>
                      <a:pt x="4829" y="13575"/>
                      <a:pt x="4794" y="13919"/>
                      <a:pt x="4765" y="14263"/>
                    </a:cubicBezTo>
                    <a:cubicBezTo>
                      <a:pt x="4747" y="14421"/>
                      <a:pt x="4717" y="14565"/>
                      <a:pt x="4678" y="14696"/>
                    </a:cubicBezTo>
                    <a:cubicBezTo>
                      <a:pt x="4638" y="14826"/>
                      <a:pt x="4591" y="14902"/>
                      <a:pt x="4537" y="14930"/>
                    </a:cubicBezTo>
                    <a:cubicBezTo>
                      <a:pt x="4423" y="14995"/>
                      <a:pt x="4330" y="14983"/>
                      <a:pt x="4260" y="14894"/>
                    </a:cubicBezTo>
                    <a:cubicBezTo>
                      <a:pt x="4190" y="14806"/>
                      <a:pt x="4158" y="14688"/>
                      <a:pt x="4158" y="14532"/>
                    </a:cubicBezTo>
                    <a:cubicBezTo>
                      <a:pt x="4164" y="13982"/>
                      <a:pt x="4196" y="13392"/>
                      <a:pt x="4260" y="12773"/>
                    </a:cubicBezTo>
                    <a:cubicBezTo>
                      <a:pt x="4322" y="12152"/>
                      <a:pt x="4402" y="11533"/>
                      <a:pt x="4503" y="10906"/>
                    </a:cubicBezTo>
                    <a:cubicBezTo>
                      <a:pt x="4602" y="10280"/>
                      <a:pt x="4717" y="9671"/>
                      <a:pt x="4848" y="9076"/>
                    </a:cubicBezTo>
                    <a:cubicBezTo>
                      <a:pt x="4979" y="8481"/>
                      <a:pt x="5123" y="7937"/>
                      <a:pt x="5271" y="7444"/>
                    </a:cubicBezTo>
                    <a:cubicBezTo>
                      <a:pt x="5296" y="7366"/>
                      <a:pt x="5324" y="7315"/>
                      <a:pt x="5364" y="7295"/>
                    </a:cubicBezTo>
                    <a:cubicBezTo>
                      <a:pt x="5402" y="7274"/>
                      <a:pt x="5438" y="7268"/>
                      <a:pt x="5471" y="7280"/>
                    </a:cubicBezTo>
                    <a:cubicBezTo>
                      <a:pt x="5499" y="7239"/>
                      <a:pt x="5536" y="7201"/>
                      <a:pt x="5577" y="7167"/>
                    </a:cubicBezTo>
                    <a:cubicBezTo>
                      <a:pt x="5618" y="7132"/>
                      <a:pt x="5660" y="7111"/>
                      <a:pt x="5704" y="7103"/>
                    </a:cubicBezTo>
                    <a:close/>
                    <a:moveTo>
                      <a:pt x="5650" y="8402"/>
                    </a:moveTo>
                    <a:cubicBezTo>
                      <a:pt x="5441" y="9381"/>
                      <a:pt x="5271" y="10351"/>
                      <a:pt x="5135" y="11318"/>
                    </a:cubicBezTo>
                    <a:cubicBezTo>
                      <a:pt x="5548" y="11229"/>
                      <a:pt x="5983" y="11080"/>
                      <a:pt x="6443" y="10864"/>
                    </a:cubicBezTo>
                    <a:cubicBezTo>
                      <a:pt x="6154" y="10080"/>
                      <a:pt x="5890" y="9258"/>
                      <a:pt x="5650" y="8402"/>
                    </a:cubicBezTo>
                    <a:close/>
                    <a:moveTo>
                      <a:pt x="11184" y="9338"/>
                    </a:moveTo>
                    <a:cubicBezTo>
                      <a:pt x="11095" y="9384"/>
                      <a:pt x="11018" y="9456"/>
                      <a:pt x="10956" y="9558"/>
                    </a:cubicBezTo>
                    <a:cubicBezTo>
                      <a:pt x="10894" y="9661"/>
                      <a:pt x="10843" y="9780"/>
                      <a:pt x="10805" y="9913"/>
                    </a:cubicBezTo>
                    <a:cubicBezTo>
                      <a:pt x="10767" y="10045"/>
                      <a:pt x="10744" y="10188"/>
                      <a:pt x="10737" y="10339"/>
                    </a:cubicBezTo>
                    <a:cubicBezTo>
                      <a:pt x="10731" y="10489"/>
                      <a:pt x="10741" y="10633"/>
                      <a:pt x="10766" y="10765"/>
                    </a:cubicBezTo>
                    <a:cubicBezTo>
                      <a:pt x="10811" y="10983"/>
                      <a:pt x="10863" y="11216"/>
                      <a:pt x="10922" y="11467"/>
                    </a:cubicBezTo>
                    <a:cubicBezTo>
                      <a:pt x="10981" y="11718"/>
                      <a:pt x="11037" y="11946"/>
                      <a:pt x="11097" y="12141"/>
                    </a:cubicBezTo>
                    <a:cubicBezTo>
                      <a:pt x="11180" y="12013"/>
                      <a:pt x="11268" y="11864"/>
                      <a:pt x="11359" y="11701"/>
                    </a:cubicBezTo>
                    <a:cubicBezTo>
                      <a:pt x="11451" y="11539"/>
                      <a:pt x="11536" y="11365"/>
                      <a:pt x="11607" y="11176"/>
                    </a:cubicBezTo>
                    <a:cubicBezTo>
                      <a:pt x="11679" y="10987"/>
                      <a:pt x="11728" y="10788"/>
                      <a:pt x="11763" y="10587"/>
                    </a:cubicBezTo>
                    <a:cubicBezTo>
                      <a:pt x="11798" y="10386"/>
                      <a:pt x="11802" y="10182"/>
                      <a:pt x="11773" y="9977"/>
                    </a:cubicBezTo>
                    <a:cubicBezTo>
                      <a:pt x="11729" y="9674"/>
                      <a:pt x="11645" y="9483"/>
                      <a:pt x="11525" y="9395"/>
                    </a:cubicBezTo>
                    <a:cubicBezTo>
                      <a:pt x="11404" y="9306"/>
                      <a:pt x="11292" y="9286"/>
                      <a:pt x="11184" y="9338"/>
                    </a:cubicBezTo>
                    <a:close/>
                    <a:moveTo>
                      <a:pt x="11184" y="9338"/>
                    </a:moveTo>
                  </a:path>
                </a:pathLst>
              </a:custGeom>
              <a:solidFill>
                <a:srgbClr val="002855"/>
              </a:solidFill>
              <a:ln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pl-PL" sz="9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01773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596;p242">
            <a:extLst>
              <a:ext uri="{FF2B5EF4-FFF2-40B4-BE49-F238E27FC236}">
                <a16:creationId xmlns:a16="http://schemas.microsoft.com/office/drawing/2014/main" id="{B618ACD2-3F49-42DA-AC13-4AB9ED4368A2}"/>
              </a:ext>
            </a:extLst>
          </p:cNvPr>
          <p:cNvSpPr/>
          <p:nvPr/>
        </p:nvSpPr>
        <p:spPr>
          <a:xfrm>
            <a:off x="5599529" y="1768642"/>
            <a:ext cx="9826912" cy="309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9F79D67-3FD1-498E-91AB-4AC7C668C64D}"/>
              </a:ext>
            </a:extLst>
          </p:cNvPr>
          <p:cNvGrpSpPr/>
          <p:nvPr/>
        </p:nvGrpSpPr>
        <p:grpSpPr>
          <a:xfrm>
            <a:off x="1721896" y="240044"/>
            <a:ext cx="10272880" cy="6160755"/>
            <a:chOff x="1721896" y="240044"/>
            <a:chExt cx="10272880" cy="616075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F47347A-B569-4C57-90E1-7181F64BF5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21896" y="1325504"/>
              <a:ext cx="10272880" cy="5075295"/>
            </a:xfrm>
            <a:prstGeom prst="rect">
              <a:avLst/>
            </a:prstGeom>
            <a:ln>
              <a:solidFill>
                <a:srgbClr val="0085CA"/>
              </a:solidFill>
            </a:ln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0616897-8DE4-4F0F-B227-700D6B53F974}"/>
                </a:ext>
              </a:extLst>
            </p:cNvPr>
            <p:cNvSpPr txBox="1"/>
            <p:nvPr/>
          </p:nvSpPr>
          <p:spPr>
            <a:xfrm>
              <a:off x="1954086" y="240044"/>
              <a:ext cx="911756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Tx/>
                <a:buFontTx/>
                <a:buNone/>
              </a:pP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Variables Panel </a:t>
              </a:r>
              <a:r>
                <a:rPr lang="en-US" sz="3200" b="1" kern="1200" dirty="0">
                  <a:solidFill>
                    <a:schemeClr val="tx1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in </a:t>
              </a:r>
              <a:r>
                <a:rPr lang="en-US" sz="3200" b="1" kern="1200" dirty="0" err="1">
                  <a:solidFill>
                    <a:schemeClr val="tx1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UiPath</a:t>
              </a:r>
              <a:r>
                <a:rPr lang="en-US" sz="3200" b="1" kern="1200" dirty="0">
                  <a:solidFill>
                    <a:schemeClr val="tx1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 Studio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91927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596;p242">
            <a:extLst>
              <a:ext uri="{FF2B5EF4-FFF2-40B4-BE49-F238E27FC236}">
                <a16:creationId xmlns:a16="http://schemas.microsoft.com/office/drawing/2014/main" id="{B618ACD2-3F49-42DA-AC13-4AB9ED4368A2}"/>
              </a:ext>
            </a:extLst>
          </p:cNvPr>
          <p:cNvSpPr/>
          <p:nvPr/>
        </p:nvSpPr>
        <p:spPr>
          <a:xfrm>
            <a:off x="5599529" y="1768642"/>
            <a:ext cx="9826912" cy="309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3FA3D40-9276-447D-8604-C68184A21CBB}"/>
              </a:ext>
            </a:extLst>
          </p:cNvPr>
          <p:cNvGrpSpPr/>
          <p:nvPr/>
        </p:nvGrpSpPr>
        <p:grpSpPr>
          <a:xfrm>
            <a:off x="1954086" y="240044"/>
            <a:ext cx="10014580" cy="5461523"/>
            <a:chOff x="1954086" y="240044"/>
            <a:chExt cx="10014580" cy="546152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0616897-8DE4-4F0F-B227-700D6B53F974}"/>
                </a:ext>
              </a:extLst>
            </p:cNvPr>
            <p:cNvSpPr txBox="1"/>
            <p:nvPr/>
          </p:nvSpPr>
          <p:spPr>
            <a:xfrm>
              <a:off x="1954086" y="240044"/>
              <a:ext cx="911756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Tx/>
                <a:buFontTx/>
                <a:buNone/>
              </a:pP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Variables Panel </a:t>
              </a:r>
              <a:r>
                <a:rPr lang="en-US" sz="3200" b="1" kern="1200" dirty="0">
                  <a:solidFill>
                    <a:schemeClr val="tx1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in </a:t>
              </a:r>
              <a:r>
                <a:rPr lang="en-US" sz="3200" b="1" kern="1200" dirty="0" err="1">
                  <a:solidFill>
                    <a:schemeClr val="tx1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UiPath</a:t>
              </a:r>
              <a:r>
                <a:rPr lang="en-US" sz="3200" b="1" kern="1200" dirty="0">
                  <a:solidFill>
                    <a:schemeClr val="tx1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 Studio (Contd.)</a:t>
              </a: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D4136F1-F35F-436E-9356-434A55127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32470" y="3309126"/>
              <a:ext cx="9936196" cy="2392441"/>
            </a:xfrm>
            <a:prstGeom prst="rect">
              <a:avLst/>
            </a:prstGeom>
            <a:ln>
              <a:solidFill>
                <a:srgbClr val="0085CA"/>
              </a:solidFill>
            </a:ln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B96FF7E-F257-4D7E-91FC-B03B510E42F5}"/>
                </a:ext>
              </a:extLst>
            </p:cNvPr>
            <p:cNvSpPr/>
            <p:nvPr/>
          </p:nvSpPr>
          <p:spPr>
            <a:xfrm>
              <a:off x="2102891" y="3345769"/>
              <a:ext cx="4200023" cy="335834"/>
            </a:xfrm>
            <a:prstGeom prst="rect">
              <a:avLst/>
            </a:prstGeom>
            <a:noFill/>
            <a:ln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0181B17-1117-4AAB-8E93-5196A926F90F}"/>
                </a:ext>
              </a:extLst>
            </p:cNvPr>
            <p:cNvSpPr/>
            <p:nvPr/>
          </p:nvSpPr>
          <p:spPr>
            <a:xfrm>
              <a:off x="6302914" y="3361818"/>
              <a:ext cx="1317581" cy="299749"/>
            </a:xfrm>
            <a:prstGeom prst="rect">
              <a:avLst/>
            </a:prstGeom>
            <a:noFill/>
            <a:ln>
              <a:solidFill>
                <a:srgbClr val="0085C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5E44FBE-B808-4230-AA74-C5F68F383506}"/>
                </a:ext>
              </a:extLst>
            </p:cNvPr>
            <p:cNvSpPr/>
            <p:nvPr/>
          </p:nvSpPr>
          <p:spPr>
            <a:xfrm>
              <a:off x="7716563" y="3351111"/>
              <a:ext cx="1381924" cy="299750"/>
            </a:xfrm>
            <a:prstGeom prst="rect">
              <a:avLst/>
            </a:prstGeom>
            <a:noFill/>
            <a:ln>
              <a:solidFill>
                <a:srgbClr val="FF69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D1270EC-F534-4737-94FF-9829160CA35C}"/>
                </a:ext>
              </a:extLst>
            </p:cNvPr>
            <p:cNvSpPr/>
            <p:nvPr/>
          </p:nvSpPr>
          <p:spPr>
            <a:xfrm>
              <a:off x="9130637" y="3357010"/>
              <a:ext cx="2713269" cy="29919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8043750F-36B2-4C57-ABB2-2B71B45DB9F2}"/>
                </a:ext>
              </a:extLst>
            </p:cNvPr>
            <p:cNvGrpSpPr/>
            <p:nvPr/>
          </p:nvGrpSpPr>
          <p:grpSpPr>
            <a:xfrm>
              <a:off x="2102891" y="1768642"/>
              <a:ext cx="3993109" cy="1151856"/>
              <a:chOff x="2102891" y="1768642"/>
              <a:chExt cx="3993109" cy="1151856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A1AF260-84BE-4782-8C0A-8BEB5A351BC3}"/>
                  </a:ext>
                </a:extLst>
              </p:cNvPr>
              <p:cNvSpPr txBox="1"/>
              <p:nvPr/>
            </p:nvSpPr>
            <p:spPr>
              <a:xfrm>
                <a:off x="2753634" y="2000046"/>
                <a:ext cx="1449268" cy="26032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AU" sz="1400" b="1" dirty="0">
                    <a:solidFill>
                      <a:srgbClr val="656D78"/>
                    </a:solidFill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rPr>
                  <a:t>Name</a:t>
                </a:r>
              </a:p>
            </p:txBody>
          </p:sp>
          <p:sp>
            <p:nvSpPr>
              <p:cNvPr id="19" name="Text Placeholder 32">
                <a:extLst>
                  <a:ext uri="{FF2B5EF4-FFF2-40B4-BE49-F238E27FC236}">
                    <a16:creationId xmlns:a16="http://schemas.microsoft.com/office/drawing/2014/main" id="{ADA771D5-4C42-43F0-BBB4-7E0ACB72BE4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767800" y="2441475"/>
                <a:ext cx="2720455" cy="479023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</a:pPr>
                <a:r>
                  <a:rPr lang="en-US" sz="1200" dirty="0">
                    <a:solidFill>
                      <a:srgbClr val="656D78"/>
                    </a:solidFill>
                    <a:latin typeface="Arial" panose="020B0604020202020204" pitchFamily="34" charset="0"/>
                    <a:ea typeface="Roboto Light" panose="02000000000000000000" pitchFamily="2" charset="0"/>
                    <a:cs typeface="Arial" panose="020B0604020202020204" pitchFamily="34" charset="0"/>
                  </a:rPr>
                  <a:t>Give a proper name to your variables</a:t>
                </a:r>
              </a:p>
            </p:txBody>
          </p:sp>
          <p:sp>
            <p:nvSpPr>
              <p:cNvPr id="20" name="Freeform 69">
                <a:extLst>
                  <a:ext uri="{FF2B5EF4-FFF2-40B4-BE49-F238E27FC236}">
                    <a16:creationId xmlns:a16="http://schemas.microsoft.com/office/drawing/2014/main" id="{DA1FC45B-5FD6-47DC-A204-989ABA479E19}"/>
                  </a:ext>
                </a:extLst>
              </p:cNvPr>
              <p:cNvSpPr>
                <a:spLocks noChangeAspect="1"/>
              </p:cNvSpPr>
              <p:nvPr/>
            </p:nvSpPr>
            <p:spPr>
              <a:xfrm flipV="1">
                <a:off x="2253002" y="1984749"/>
                <a:ext cx="293661" cy="270629"/>
              </a:xfrm>
              <a:custGeom>
                <a:avLst/>
                <a:gdLst>
                  <a:gd name="connsiteX0" fmla="*/ 971829 w 2671591"/>
                  <a:gd name="connsiteY0" fmla="*/ 311 h 2234714"/>
                  <a:gd name="connsiteX1" fmla="*/ 1658132 w 2671591"/>
                  <a:gd name="connsiteY1" fmla="*/ 121675 h 2234714"/>
                  <a:gd name="connsiteX2" fmla="*/ 2391482 w 2671591"/>
                  <a:gd name="connsiteY2" fmla="*/ 570868 h 2234714"/>
                  <a:gd name="connsiteX3" fmla="*/ 2671591 w 2671591"/>
                  <a:gd name="connsiteY3" fmla="*/ 1127080 h 2234714"/>
                  <a:gd name="connsiteX4" fmla="*/ 2398520 w 2671591"/>
                  <a:gd name="connsiteY4" fmla="*/ 1555152 h 2234714"/>
                  <a:gd name="connsiteX5" fmla="*/ 1656724 w 2671591"/>
                  <a:gd name="connsiteY5" fmla="*/ 2040957 h 2234714"/>
                  <a:gd name="connsiteX6" fmla="*/ 436351 w 2671591"/>
                  <a:gd name="connsiteY6" fmla="*/ 2146567 h 2234714"/>
                  <a:gd name="connsiteX7" fmla="*/ 0 w 2671591"/>
                  <a:gd name="connsiteY7" fmla="*/ 1127080 h 2234714"/>
                  <a:gd name="connsiteX8" fmla="*/ 453241 w 2671591"/>
                  <a:gd name="connsiteY8" fmla="*/ 130124 h 2234714"/>
                  <a:gd name="connsiteX9" fmla="*/ 971829 w 2671591"/>
                  <a:gd name="connsiteY9" fmla="*/ 311 h 2234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71591" h="2234714">
                    <a:moveTo>
                      <a:pt x="971829" y="311"/>
                    </a:moveTo>
                    <a:cubicBezTo>
                      <a:pt x="1208558" y="-4512"/>
                      <a:pt x="1452273" y="47220"/>
                      <a:pt x="1658132" y="121675"/>
                    </a:cubicBezTo>
                    <a:cubicBezTo>
                      <a:pt x="1922757" y="217427"/>
                      <a:pt x="2191606" y="370914"/>
                      <a:pt x="2391482" y="570868"/>
                    </a:cubicBezTo>
                    <a:cubicBezTo>
                      <a:pt x="2536463" y="715906"/>
                      <a:pt x="2671591" y="914452"/>
                      <a:pt x="2671591" y="1127080"/>
                    </a:cubicBezTo>
                    <a:cubicBezTo>
                      <a:pt x="2671591" y="1267893"/>
                      <a:pt x="2492828" y="1465031"/>
                      <a:pt x="2398520" y="1555152"/>
                    </a:cubicBezTo>
                    <a:cubicBezTo>
                      <a:pt x="2188790" y="1755106"/>
                      <a:pt x="1919942" y="1922674"/>
                      <a:pt x="1656724" y="2040957"/>
                    </a:cubicBezTo>
                    <a:cubicBezTo>
                      <a:pt x="1309052" y="2194443"/>
                      <a:pt x="796691" y="2329623"/>
                      <a:pt x="436351" y="2146567"/>
                    </a:cubicBezTo>
                    <a:cubicBezTo>
                      <a:pt x="71787" y="1960693"/>
                      <a:pt x="0" y="1496010"/>
                      <a:pt x="0" y="1127080"/>
                    </a:cubicBezTo>
                    <a:cubicBezTo>
                      <a:pt x="0" y="742660"/>
                      <a:pt x="95716" y="334303"/>
                      <a:pt x="453241" y="130124"/>
                    </a:cubicBezTo>
                    <a:cubicBezTo>
                      <a:pt x="607811" y="42027"/>
                      <a:pt x="787708" y="4063"/>
                      <a:pt x="971829" y="311"/>
                    </a:cubicBezTo>
                    <a:close/>
                  </a:path>
                </a:pathLst>
              </a:custGeom>
              <a:solidFill>
                <a:srgbClr val="131D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F8BC164-9BE1-4808-AF78-93B9FA54D179}"/>
                  </a:ext>
                </a:extLst>
              </p:cNvPr>
              <p:cNvSpPr/>
              <p:nvPr/>
            </p:nvSpPr>
            <p:spPr>
              <a:xfrm>
                <a:off x="2102891" y="1768642"/>
                <a:ext cx="3993109" cy="1151856"/>
              </a:xfrm>
              <a:prstGeom prst="rect">
                <a:avLst/>
              </a:prstGeom>
              <a:noFill/>
              <a:ln>
                <a:solidFill>
                  <a:srgbClr val="131D4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D8DD97AC-4390-4234-AB61-85D40821C159}"/>
                </a:ext>
              </a:extLst>
            </p:cNvPr>
            <p:cNvGrpSpPr/>
            <p:nvPr/>
          </p:nvGrpSpPr>
          <p:grpSpPr>
            <a:xfrm>
              <a:off x="6229877" y="1751902"/>
              <a:ext cx="1312303" cy="1154709"/>
              <a:chOff x="6229877" y="1751902"/>
              <a:chExt cx="1312303" cy="1154709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026BF8A4-A6FC-4273-95DA-34FB71971A15}"/>
                  </a:ext>
                </a:extLst>
              </p:cNvPr>
              <p:cNvSpPr/>
              <p:nvPr/>
            </p:nvSpPr>
            <p:spPr>
              <a:xfrm>
                <a:off x="6229877" y="1751902"/>
                <a:ext cx="1307252" cy="1151857"/>
              </a:xfrm>
              <a:prstGeom prst="rect">
                <a:avLst/>
              </a:prstGeom>
              <a:noFill/>
              <a:ln>
                <a:solidFill>
                  <a:srgbClr val="0085C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FD901196-BF53-4472-901F-693DBD731E0B}"/>
                  </a:ext>
                </a:extLst>
              </p:cNvPr>
              <p:cNvGrpSpPr/>
              <p:nvPr/>
            </p:nvGrpSpPr>
            <p:grpSpPr>
              <a:xfrm>
                <a:off x="6277247" y="1799625"/>
                <a:ext cx="1264933" cy="1106986"/>
                <a:chOff x="6277247" y="1799625"/>
                <a:chExt cx="1264933" cy="1106986"/>
              </a:xfrm>
            </p:grpSpPr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743AC494-1BD9-4904-B602-CE935CDD2968}"/>
                    </a:ext>
                  </a:extLst>
                </p:cNvPr>
                <p:cNvSpPr txBox="1"/>
                <p:nvPr/>
              </p:nvSpPr>
              <p:spPr>
                <a:xfrm>
                  <a:off x="6604569" y="1799625"/>
                  <a:ext cx="937611" cy="43088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r>
                    <a:rPr lang="en-AU" sz="1400" b="1" dirty="0">
                      <a:solidFill>
                        <a:srgbClr val="656D78"/>
                      </a:solidFill>
                      <a:latin typeface="Arial" panose="020B0604020202020204" pitchFamily="34" charset="0"/>
                      <a:ea typeface="Roboto Black" panose="02000000000000000000" pitchFamily="2" charset="0"/>
                      <a:cs typeface="Arial" panose="020B0604020202020204" pitchFamily="34" charset="0"/>
                    </a:rPr>
                    <a:t>Variable  Type</a:t>
                  </a:r>
                </a:p>
              </p:txBody>
            </p:sp>
            <p:sp>
              <p:nvSpPr>
                <p:cNvPr id="24" name="Freeform 69">
                  <a:extLst>
                    <a:ext uri="{FF2B5EF4-FFF2-40B4-BE49-F238E27FC236}">
                      <a16:creationId xmlns:a16="http://schemas.microsoft.com/office/drawing/2014/main" id="{182F924F-409A-4B5F-9E8C-5696502BD44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flipV="1">
                  <a:off x="6277247" y="1865557"/>
                  <a:ext cx="293661" cy="270629"/>
                </a:xfrm>
                <a:custGeom>
                  <a:avLst/>
                  <a:gdLst>
                    <a:gd name="connsiteX0" fmla="*/ 971829 w 2671591"/>
                    <a:gd name="connsiteY0" fmla="*/ 311 h 2234714"/>
                    <a:gd name="connsiteX1" fmla="*/ 1658132 w 2671591"/>
                    <a:gd name="connsiteY1" fmla="*/ 121675 h 2234714"/>
                    <a:gd name="connsiteX2" fmla="*/ 2391482 w 2671591"/>
                    <a:gd name="connsiteY2" fmla="*/ 570868 h 2234714"/>
                    <a:gd name="connsiteX3" fmla="*/ 2671591 w 2671591"/>
                    <a:gd name="connsiteY3" fmla="*/ 1127080 h 2234714"/>
                    <a:gd name="connsiteX4" fmla="*/ 2398520 w 2671591"/>
                    <a:gd name="connsiteY4" fmla="*/ 1555152 h 2234714"/>
                    <a:gd name="connsiteX5" fmla="*/ 1656724 w 2671591"/>
                    <a:gd name="connsiteY5" fmla="*/ 2040957 h 2234714"/>
                    <a:gd name="connsiteX6" fmla="*/ 436351 w 2671591"/>
                    <a:gd name="connsiteY6" fmla="*/ 2146567 h 2234714"/>
                    <a:gd name="connsiteX7" fmla="*/ 0 w 2671591"/>
                    <a:gd name="connsiteY7" fmla="*/ 1127080 h 2234714"/>
                    <a:gd name="connsiteX8" fmla="*/ 453241 w 2671591"/>
                    <a:gd name="connsiteY8" fmla="*/ 130124 h 2234714"/>
                    <a:gd name="connsiteX9" fmla="*/ 971829 w 2671591"/>
                    <a:gd name="connsiteY9" fmla="*/ 311 h 22347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71591" h="2234714">
                      <a:moveTo>
                        <a:pt x="971829" y="311"/>
                      </a:moveTo>
                      <a:cubicBezTo>
                        <a:pt x="1208558" y="-4512"/>
                        <a:pt x="1452273" y="47220"/>
                        <a:pt x="1658132" y="121675"/>
                      </a:cubicBezTo>
                      <a:cubicBezTo>
                        <a:pt x="1922757" y="217427"/>
                        <a:pt x="2191606" y="370914"/>
                        <a:pt x="2391482" y="570868"/>
                      </a:cubicBezTo>
                      <a:cubicBezTo>
                        <a:pt x="2536463" y="715906"/>
                        <a:pt x="2671591" y="914452"/>
                        <a:pt x="2671591" y="1127080"/>
                      </a:cubicBezTo>
                      <a:cubicBezTo>
                        <a:pt x="2671591" y="1267893"/>
                        <a:pt x="2492828" y="1465031"/>
                        <a:pt x="2398520" y="1555152"/>
                      </a:cubicBezTo>
                      <a:cubicBezTo>
                        <a:pt x="2188790" y="1755106"/>
                        <a:pt x="1919942" y="1922674"/>
                        <a:pt x="1656724" y="2040957"/>
                      </a:cubicBezTo>
                      <a:cubicBezTo>
                        <a:pt x="1309052" y="2194443"/>
                        <a:pt x="796691" y="2329623"/>
                        <a:pt x="436351" y="2146567"/>
                      </a:cubicBezTo>
                      <a:cubicBezTo>
                        <a:pt x="71787" y="1960693"/>
                        <a:pt x="0" y="1496010"/>
                        <a:pt x="0" y="1127080"/>
                      </a:cubicBezTo>
                      <a:cubicBezTo>
                        <a:pt x="0" y="742660"/>
                        <a:pt x="95716" y="334303"/>
                        <a:pt x="453241" y="130124"/>
                      </a:cubicBezTo>
                      <a:cubicBezTo>
                        <a:pt x="607811" y="42027"/>
                        <a:pt x="787708" y="4063"/>
                        <a:pt x="971829" y="311"/>
                      </a:cubicBezTo>
                      <a:close/>
                    </a:path>
                  </a:pathLst>
                </a:custGeom>
                <a:solidFill>
                  <a:srgbClr val="0085C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5" name="Text Placeholder 32">
                  <a:extLst>
                    <a:ext uri="{FF2B5EF4-FFF2-40B4-BE49-F238E27FC236}">
                      <a16:creationId xmlns:a16="http://schemas.microsoft.com/office/drawing/2014/main" id="{BB60EFBE-D4F7-4DCD-9BF4-FBE1B857A45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01392" y="2305804"/>
                  <a:ext cx="1235736" cy="600807"/>
                </a:xfrm>
                <a:prstGeom prst="rect">
                  <a:avLst/>
                </a:prstGeom>
              </p:spPr>
              <p:txBody>
                <a:bodyPr lIns="0" tIns="0" rIns="0" bIns="0">
                  <a:noAutofit/>
                </a:bodyPr>
                <a:lstStyle>
                  <a:lvl1pPr marL="171450" indent="-171450" algn="l" defTabSz="685800" rtl="0" eaLnBrk="1" latinLnBrk="0" hangingPunct="1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1pPr>
                  <a:lvl2pPr marL="5143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2pPr>
                  <a:lvl3pPr marL="8572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3pPr>
                  <a:lvl4pPr marL="12001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4pPr>
                  <a:lvl5pPr marL="15430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5pPr>
                  <a:lvl6pPr marL="18859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2288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5717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9146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lnSpc>
                      <a:spcPct val="100000"/>
                    </a:lnSpc>
                    <a:spcBef>
                      <a:spcPts val="0"/>
                    </a:spcBef>
                    <a:buNone/>
                  </a:pPr>
                  <a:r>
                    <a:rPr lang="en-US" sz="1200" dirty="0">
                      <a:solidFill>
                        <a:srgbClr val="656D78"/>
                      </a:solidFill>
                      <a:latin typeface="Arial" panose="020B0604020202020204" pitchFamily="34" charset="0"/>
                      <a:ea typeface="Roboto Light" panose="02000000000000000000" pitchFamily="2" charset="0"/>
                      <a:cs typeface="Arial" panose="020B0604020202020204" pitchFamily="34" charset="0"/>
                    </a:rPr>
                    <a:t>Specify the data type for your variable</a:t>
                  </a:r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0242A675-BF19-434A-88F7-BC33E1C9FF92}"/>
                </a:ext>
              </a:extLst>
            </p:cNvPr>
            <p:cNvGrpSpPr/>
            <p:nvPr/>
          </p:nvGrpSpPr>
          <p:grpSpPr>
            <a:xfrm>
              <a:off x="7620495" y="1757029"/>
              <a:ext cx="1387856" cy="1156850"/>
              <a:chOff x="7620495" y="1757029"/>
              <a:chExt cx="1387856" cy="1156850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31346DED-12F1-4957-833F-7011D0A7B6AF}"/>
                  </a:ext>
                </a:extLst>
              </p:cNvPr>
              <p:cNvSpPr/>
              <p:nvPr/>
            </p:nvSpPr>
            <p:spPr>
              <a:xfrm>
                <a:off x="7620495" y="1757029"/>
                <a:ext cx="1387856" cy="1151857"/>
              </a:xfrm>
              <a:prstGeom prst="rect">
                <a:avLst/>
              </a:prstGeom>
              <a:noFill/>
              <a:ln>
                <a:solidFill>
                  <a:srgbClr val="FF69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6AF483D7-4E10-48D1-99FC-E1C1AB58E825}"/>
                  </a:ext>
                </a:extLst>
              </p:cNvPr>
              <p:cNvGrpSpPr/>
              <p:nvPr/>
            </p:nvGrpSpPr>
            <p:grpSpPr>
              <a:xfrm>
                <a:off x="7679726" y="1840611"/>
                <a:ext cx="1235737" cy="1073268"/>
                <a:chOff x="7679726" y="1840611"/>
                <a:chExt cx="1235737" cy="1073268"/>
              </a:xfrm>
            </p:grpSpPr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6EF1A8B8-1373-4DB9-8CE2-EE6E4B747F79}"/>
                    </a:ext>
                  </a:extLst>
                </p:cNvPr>
                <p:cNvSpPr txBox="1"/>
                <p:nvPr/>
              </p:nvSpPr>
              <p:spPr>
                <a:xfrm>
                  <a:off x="8131981" y="1840611"/>
                  <a:ext cx="593819" cy="260328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AU" sz="1400" b="1" dirty="0">
                      <a:solidFill>
                        <a:srgbClr val="656D78"/>
                      </a:solidFill>
                      <a:latin typeface="Arial" panose="020B0604020202020204" pitchFamily="34" charset="0"/>
                      <a:ea typeface="Roboto Black" panose="02000000000000000000" pitchFamily="2" charset="0"/>
                      <a:cs typeface="Arial" panose="020B0604020202020204" pitchFamily="34" charset="0"/>
                    </a:rPr>
                    <a:t>Scope</a:t>
                  </a:r>
                </a:p>
              </p:txBody>
            </p:sp>
            <p:sp>
              <p:nvSpPr>
                <p:cNvPr id="28" name="Freeform 69">
                  <a:extLst>
                    <a:ext uri="{FF2B5EF4-FFF2-40B4-BE49-F238E27FC236}">
                      <a16:creationId xmlns:a16="http://schemas.microsoft.com/office/drawing/2014/main" id="{E66D9822-7C1D-4330-A372-B7EEA66ABCC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flipV="1">
                  <a:off x="7679726" y="1848574"/>
                  <a:ext cx="293661" cy="270629"/>
                </a:xfrm>
                <a:custGeom>
                  <a:avLst/>
                  <a:gdLst>
                    <a:gd name="connsiteX0" fmla="*/ 971829 w 2671591"/>
                    <a:gd name="connsiteY0" fmla="*/ 311 h 2234714"/>
                    <a:gd name="connsiteX1" fmla="*/ 1658132 w 2671591"/>
                    <a:gd name="connsiteY1" fmla="*/ 121675 h 2234714"/>
                    <a:gd name="connsiteX2" fmla="*/ 2391482 w 2671591"/>
                    <a:gd name="connsiteY2" fmla="*/ 570868 h 2234714"/>
                    <a:gd name="connsiteX3" fmla="*/ 2671591 w 2671591"/>
                    <a:gd name="connsiteY3" fmla="*/ 1127080 h 2234714"/>
                    <a:gd name="connsiteX4" fmla="*/ 2398520 w 2671591"/>
                    <a:gd name="connsiteY4" fmla="*/ 1555152 h 2234714"/>
                    <a:gd name="connsiteX5" fmla="*/ 1656724 w 2671591"/>
                    <a:gd name="connsiteY5" fmla="*/ 2040957 h 2234714"/>
                    <a:gd name="connsiteX6" fmla="*/ 436351 w 2671591"/>
                    <a:gd name="connsiteY6" fmla="*/ 2146567 h 2234714"/>
                    <a:gd name="connsiteX7" fmla="*/ 0 w 2671591"/>
                    <a:gd name="connsiteY7" fmla="*/ 1127080 h 2234714"/>
                    <a:gd name="connsiteX8" fmla="*/ 453241 w 2671591"/>
                    <a:gd name="connsiteY8" fmla="*/ 130124 h 2234714"/>
                    <a:gd name="connsiteX9" fmla="*/ 971829 w 2671591"/>
                    <a:gd name="connsiteY9" fmla="*/ 311 h 22347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71591" h="2234714">
                      <a:moveTo>
                        <a:pt x="971829" y="311"/>
                      </a:moveTo>
                      <a:cubicBezTo>
                        <a:pt x="1208558" y="-4512"/>
                        <a:pt x="1452273" y="47220"/>
                        <a:pt x="1658132" y="121675"/>
                      </a:cubicBezTo>
                      <a:cubicBezTo>
                        <a:pt x="1922757" y="217427"/>
                        <a:pt x="2191606" y="370914"/>
                        <a:pt x="2391482" y="570868"/>
                      </a:cubicBezTo>
                      <a:cubicBezTo>
                        <a:pt x="2536463" y="715906"/>
                        <a:pt x="2671591" y="914452"/>
                        <a:pt x="2671591" y="1127080"/>
                      </a:cubicBezTo>
                      <a:cubicBezTo>
                        <a:pt x="2671591" y="1267893"/>
                        <a:pt x="2492828" y="1465031"/>
                        <a:pt x="2398520" y="1555152"/>
                      </a:cubicBezTo>
                      <a:cubicBezTo>
                        <a:pt x="2188790" y="1755106"/>
                        <a:pt x="1919942" y="1922674"/>
                        <a:pt x="1656724" y="2040957"/>
                      </a:cubicBezTo>
                      <a:cubicBezTo>
                        <a:pt x="1309052" y="2194443"/>
                        <a:pt x="796691" y="2329623"/>
                        <a:pt x="436351" y="2146567"/>
                      </a:cubicBezTo>
                      <a:cubicBezTo>
                        <a:pt x="71787" y="1960693"/>
                        <a:pt x="0" y="1496010"/>
                        <a:pt x="0" y="1127080"/>
                      </a:cubicBezTo>
                      <a:cubicBezTo>
                        <a:pt x="0" y="742660"/>
                        <a:pt x="95716" y="334303"/>
                        <a:pt x="453241" y="130124"/>
                      </a:cubicBezTo>
                      <a:cubicBezTo>
                        <a:pt x="607811" y="42027"/>
                        <a:pt x="787708" y="4063"/>
                        <a:pt x="971829" y="311"/>
                      </a:cubicBezTo>
                      <a:close/>
                    </a:path>
                  </a:pathLst>
                </a:custGeom>
                <a:solidFill>
                  <a:srgbClr val="FF69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9" name="Text Placeholder 32">
                  <a:extLst>
                    <a:ext uri="{FF2B5EF4-FFF2-40B4-BE49-F238E27FC236}">
                      <a16:creationId xmlns:a16="http://schemas.microsoft.com/office/drawing/2014/main" id="{132634A7-BD59-443F-9579-6C0FE90C8C9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7679727" y="2313072"/>
                  <a:ext cx="1235736" cy="600807"/>
                </a:xfrm>
                <a:prstGeom prst="rect">
                  <a:avLst/>
                </a:prstGeom>
              </p:spPr>
              <p:txBody>
                <a:bodyPr lIns="0" tIns="0" rIns="0" bIns="0">
                  <a:noAutofit/>
                </a:bodyPr>
                <a:lstStyle>
                  <a:lvl1pPr marL="171450" indent="-171450" algn="l" defTabSz="685800" rtl="0" eaLnBrk="1" latinLnBrk="0" hangingPunct="1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1pPr>
                  <a:lvl2pPr marL="5143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2pPr>
                  <a:lvl3pPr marL="8572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3pPr>
                  <a:lvl4pPr marL="12001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4pPr>
                  <a:lvl5pPr marL="15430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5pPr>
                  <a:lvl6pPr marL="18859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2288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5717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9146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lnSpc>
                      <a:spcPct val="100000"/>
                    </a:lnSpc>
                    <a:spcBef>
                      <a:spcPts val="0"/>
                    </a:spcBef>
                    <a:buNone/>
                  </a:pPr>
                  <a:r>
                    <a:rPr lang="en-US" sz="1200" dirty="0">
                      <a:solidFill>
                        <a:srgbClr val="656D78"/>
                      </a:solidFill>
                      <a:latin typeface="Arial" panose="020B0604020202020204" pitchFamily="34" charset="0"/>
                      <a:ea typeface="Roboto Light" panose="02000000000000000000" pitchFamily="2" charset="0"/>
                      <a:cs typeface="Arial" panose="020B0604020202020204" pitchFamily="34" charset="0"/>
                    </a:rPr>
                    <a:t>Specify the scope of your variable</a:t>
                  </a:r>
                </a:p>
              </p:txBody>
            </p: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DB9D463-BD0D-49AA-B1CF-DB65840693F5}"/>
                </a:ext>
              </a:extLst>
            </p:cNvPr>
            <p:cNvGrpSpPr/>
            <p:nvPr/>
          </p:nvGrpSpPr>
          <p:grpSpPr>
            <a:xfrm>
              <a:off x="9138011" y="1775261"/>
              <a:ext cx="2713269" cy="1151858"/>
              <a:chOff x="9138011" y="1775261"/>
              <a:chExt cx="2713269" cy="1151858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6C11C448-94CA-4850-BBC3-252CCB27FA96}"/>
                  </a:ext>
                </a:extLst>
              </p:cNvPr>
              <p:cNvSpPr/>
              <p:nvPr/>
            </p:nvSpPr>
            <p:spPr>
              <a:xfrm>
                <a:off x="9138011" y="1775261"/>
                <a:ext cx="2713269" cy="115185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65B10BF-DDB0-4BDA-B242-0C6420354E30}"/>
                  </a:ext>
                </a:extLst>
              </p:cNvPr>
              <p:cNvGrpSpPr/>
              <p:nvPr/>
            </p:nvGrpSpPr>
            <p:grpSpPr>
              <a:xfrm>
                <a:off x="9215602" y="1859581"/>
                <a:ext cx="2635677" cy="975353"/>
                <a:chOff x="9215602" y="1859581"/>
                <a:chExt cx="2635677" cy="975353"/>
              </a:xfrm>
            </p:grpSpPr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53415E1E-135A-4093-B49C-7BA61BA43D6E}"/>
                    </a:ext>
                  </a:extLst>
                </p:cNvPr>
                <p:cNvSpPr txBox="1"/>
                <p:nvPr/>
              </p:nvSpPr>
              <p:spPr>
                <a:xfrm>
                  <a:off x="9829453" y="1863096"/>
                  <a:ext cx="822853" cy="260328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AU" sz="1400" b="1" dirty="0">
                      <a:solidFill>
                        <a:srgbClr val="656D78"/>
                      </a:solidFill>
                      <a:latin typeface="Arial" panose="020B0604020202020204" pitchFamily="34" charset="0"/>
                      <a:ea typeface="Roboto Black" panose="02000000000000000000" pitchFamily="2" charset="0"/>
                      <a:cs typeface="Arial" panose="020B0604020202020204" pitchFamily="34" charset="0"/>
                    </a:rPr>
                    <a:t>Default</a:t>
                  </a:r>
                </a:p>
              </p:txBody>
            </p:sp>
            <p:sp>
              <p:nvSpPr>
                <p:cNvPr id="32" name="Freeform 69">
                  <a:extLst>
                    <a:ext uri="{FF2B5EF4-FFF2-40B4-BE49-F238E27FC236}">
                      <a16:creationId xmlns:a16="http://schemas.microsoft.com/office/drawing/2014/main" id="{8C3623CA-85E6-4264-9958-1648D28E805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flipV="1">
                  <a:off x="9228848" y="1859581"/>
                  <a:ext cx="293661" cy="270629"/>
                </a:xfrm>
                <a:custGeom>
                  <a:avLst/>
                  <a:gdLst>
                    <a:gd name="connsiteX0" fmla="*/ 971829 w 2671591"/>
                    <a:gd name="connsiteY0" fmla="*/ 311 h 2234714"/>
                    <a:gd name="connsiteX1" fmla="*/ 1658132 w 2671591"/>
                    <a:gd name="connsiteY1" fmla="*/ 121675 h 2234714"/>
                    <a:gd name="connsiteX2" fmla="*/ 2391482 w 2671591"/>
                    <a:gd name="connsiteY2" fmla="*/ 570868 h 2234714"/>
                    <a:gd name="connsiteX3" fmla="*/ 2671591 w 2671591"/>
                    <a:gd name="connsiteY3" fmla="*/ 1127080 h 2234714"/>
                    <a:gd name="connsiteX4" fmla="*/ 2398520 w 2671591"/>
                    <a:gd name="connsiteY4" fmla="*/ 1555152 h 2234714"/>
                    <a:gd name="connsiteX5" fmla="*/ 1656724 w 2671591"/>
                    <a:gd name="connsiteY5" fmla="*/ 2040957 h 2234714"/>
                    <a:gd name="connsiteX6" fmla="*/ 436351 w 2671591"/>
                    <a:gd name="connsiteY6" fmla="*/ 2146567 h 2234714"/>
                    <a:gd name="connsiteX7" fmla="*/ 0 w 2671591"/>
                    <a:gd name="connsiteY7" fmla="*/ 1127080 h 2234714"/>
                    <a:gd name="connsiteX8" fmla="*/ 453241 w 2671591"/>
                    <a:gd name="connsiteY8" fmla="*/ 130124 h 2234714"/>
                    <a:gd name="connsiteX9" fmla="*/ 971829 w 2671591"/>
                    <a:gd name="connsiteY9" fmla="*/ 311 h 22347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71591" h="2234714">
                      <a:moveTo>
                        <a:pt x="971829" y="311"/>
                      </a:moveTo>
                      <a:cubicBezTo>
                        <a:pt x="1208558" y="-4512"/>
                        <a:pt x="1452273" y="47220"/>
                        <a:pt x="1658132" y="121675"/>
                      </a:cubicBezTo>
                      <a:cubicBezTo>
                        <a:pt x="1922757" y="217427"/>
                        <a:pt x="2191606" y="370914"/>
                        <a:pt x="2391482" y="570868"/>
                      </a:cubicBezTo>
                      <a:cubicBezTo>
                        <a:pt x="2536463" y="715906"/>
                        <a:pt x="2671591" y="914452"/>
                        <a:pt x="2671591" y="1127080"/>
                      </a:cubicBezTo>
                      <a:cubicBezTo>
                        <a:pt x="2671591" y="1267893"/>
                        <a:pt x="2492828" y="1465031"/>
                        <a:pt x="2398520" y="1555152"/>
                      </a:cubicBezTo>
                      <a:cubicBezTo>
                        <a:pt x="2188790" y="1755106"/>
                        <a:pt x="1919942" y="1922674"/>
                        <a:pt x="1656724" y="2040957"/>
                      </a:cubicBezTo>
                      <a:cubicBezTo>
                        <a:pt x="1309052" y="2194443"/>
                        <a:pt x="796691" y="2329623"/>
                        <a:pt x="436351" y="2146567"/>
                      </a:cubicBezTo>
                      <a:cubicBezTo>
                        <a:pt x="71787" y="1960693"/>
                        <a:pt x="0" y="1496010"/>
                        <a:pt x="0" y="1127080"/>
                      </a:cubicBezTo>
                      <a:cubicBezTo>
                        <a:pt x="0" y="742660"/>
                        <a:pt x="95716" y="334303"/>
                        <a:pt x="453241" y="130124"/>
                      </a:cubicBezTo>
                      <a:cubicBezTo>
                        <a:pt x="607811" y="42027"/>
                        <a:pt x="787708" y="4063"/>
                        <a:pt x="971829" y="311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3" name="Text Placeholder 32">
                  <a:extLst>
                    <a:ext uri="{FF2B5EF4-FFF2-40B4-BE49-F238E27FC236}">
                      <a16:creationId xmlns:a16="http://schemas.microsoft.com/office/drawing/2014/main" id="{390FB3CC-345E-41FC-8F86-8E7C5EF25620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9215602" y="2286053"/>
                  <a:ext cx="2635677" cy="548881"/>
                </a:xfrm>
                <a:prstGeom prst="rect">
                  <a:avLst/>
                </a:prstGeom>
              </p:spPr>
              <p:txBody>
                <a:bodyPr lIns="0" tIns="0" rIns="0" bIns="0">
                  <a:noAutofit/>
                </a:bodyPr>
                <a:lstStyle>
                  <a:lvl1pPr marL="171450" indent="-171450" algn="l" defTabSz="685800" rtl="0" eaLnBrk="1" latinLnBrk="0" hangingPunct="1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1pPr>
                  <a:lvl2pPr marL="5143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2pPr>
                  <a:lvl3pPr marL="8572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3pPr>
                  <a:lvl4pPr marL="12001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4pPr>
                  <a:lvl5pPr marL="15430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5pPr>
                  <a:lvl6pPr marL="18859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2288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5717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9146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lnSpc>
                      <a:spcPct val="100000"/>
                    </a:lnSpc>
                    <a:spcBef>
                      <a:spcPts val="0"/>
                    </a:spcBef>
                    <a:buNone/>
                  </a:pPr>
                  <a:r>
                    <a:rPr lang="en-US" sz="1200" dirty="0">
                      <a:solidFill>
                        <a:srgbClr val="656D78"/>
                      </a:solidFill>
                      <a:latin typeface="Arial" panose="020B0604020202020204" pitchFamily="34" charset="0"/>
                      <a:ea typeface="Roboto Light" panose="02000000000000000000" pitchFamily="2" charset="0"/>
                      <a:cs typeface="Arial" panose="020B0604020202020204" pitchFamily="34" charset="0"/>
                    </a:rPr>
                    <a:t>Specify if your variable should have a default value or not.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055351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607;p243">
            <a:extLst>
              <a:ext uri="{FF2B5EF4-FFF2-40B4-BE49-F238E27FC236}">
                <a16:creationId xmlns:a16="http://schemas.microsoft.com/office/drawing/2014/main" id="{B5FE653D-0A6E-4D8C-929A-A3C1CA07A394}"/>
              </a:ext>
            </a:extLst>
          </p:cNvPr>
          <p:cNvSpPr/>
          <p:nvPr/>
        </p:nvSpPr>
        <p:spPr>
          <a:xfrm>
            <a:off x="10699614" y="3667522"/>
            <a:ext cx="9563882" cy="2585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7F7F7F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7AF417C-4BDC-4E59-BC8F-AAF5346B13DE}"/>
              </a:ext>
            </a:extLst>
          </p:cNvPr>
          <p:cNvGrpSpPr/>
          <p:nvPr/>
        </p:nvGrpSpPr>
        <p:grpSpPr>
          <a:xfrm>
            <a:off x="2030287" y="206426"/>
            <a:ext cx="9646530" cy="6568780"/>
            <a:chOff x="2030287" y="206426"/>
            <a:chExt cx="9646530" cy="6568780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0A8D727-353F-4851-9A58-1649F6DC92A2}"/>
                </a:ext>
              </a:extLst>
            </p:cNvPr>
            <p:cNvSpPr txBox="1"/>
            <p:nvPr/>
          </p:nvSpPr>
          <p:spPr>
            <a:xfrm>
              <a:off x="2030287" y="206426"/>
              <a:ext cx="75538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Tx/>
                <a:buFontTx/>
                <a:buNone/>
              </a:pPr>
              <a:r>
                <a:rPr lang="en-US" sz="3200" b="1" kern="1200" dirty="0">
                  <a:solidFill>
                    <a:schemeClr val="accent2">
                      <a:lumMod val="75000"/>
                    </a:schemeClr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Variables vs. Arguments</a:t>
              </a: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145FAD38-6257-49C6-AE0E-877C4E126FA9}"/>
                </a:ext>
              </a:extLst>
            </p:cNvPr>
            <p:cNvGrpSpPr/>
            <p:nvPr/>
          </p:nvGrpSpPr>
          <p:grpSpPr>
            <a:xfrm>
              <a:off x="2225629" y="791201"/>
              <a:ext cx="3536447" cy="3652615"/>
              <a:chOff x="6357551" y="1103586"/>
              <a:chExt cx="2418607" cy="3846068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2DF001C7-BE6B-4087-9884-6A4D12C9D9BA}"/>
                  </a:ext>
                </a:extLst>
              </p:cNvPr>
              <p:cNvSpPr/>
              <p:nvPr/>
            </p:nvSpPr>
            <p:spPr>
              <a:xfrm>
                <a:off x="6357551" y="1103586"/>
                <a:ext cx="2397211" cy="384606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2855"/>
                </a:solidFill>
              </a:ln>
              <a:effectLst>
                <a:outerShdw blurRad="38100" sx="102000" sy="102000" algn="ctr" rotWithShape="0">
                  <a:prstClr val="black">
                    <a:alpha val="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6A9F73AA-546C-4BE4-B484-B2985BFEBDC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96539" y="1665548"/>
                <a:ext cx="1341120" cy="0"/>
              </a:xfrm>
              <a:prstGeom prst="line">
                <a:avLst/>
              </a:prstGeom>
              <a:ln w="38100">
                <a:solidFill>
                  <a:srgbClr val="00285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Title 3">
                <a:extLst>
                  <a:ext uri="{FF2B5EF4-FFF2-40B4-BE49-F238E27FC236}">
                    <a16:creationId xmlns:a16="http://schemas.microsoft.com/office/drawing/2014/main" id="{9DD283DA-B48C-436B-A0BD-50AB2E0B67D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57551" y="1103587"/>
                <a:ext cx="2397211" cy="760680"/>
              </a:xfrm>
              <a:prstGeom prst="rect">
                <a:avLst/>
              </a:prstGeom>
            </p:spPr>
            <p:txBody>
              <a:bodyPr anchor="ctr"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8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855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linea-basic-10" charset="0"/>
                    <a:cs typeface="Arial" panose="020B0604020202020204" pitchFamily="34" charset="0"/>
                  </a:rPr>
                  <a:t>Variables</a:t>
                </a:r>
              </a:p>
            </p:txBody>
          </p:sp>
          <p:sp>
            <p:nvSpPr>
              <p:cNvPr id="38" name="Title 3">
                <a:extLst>
                  <a:ext uri="{FF2B5EF4-FFF2-40B4-BE49-F238E27FC236}">
                    <a16:creationId xmlns:a16="http://schemas.microsoft.com/office/drawing/2014/main" id="{DB755D9F-F0F9-4032-990D-E0701868C39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22410" y="3261893"/>
                <a:ext cx="2265878" cy="847547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8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9" name="Title 3">
                <a:extLst>
                  <a:ext uri="{FF2B5EF4-FFF2-40B4-BE49-F238E27FC236}">
                    <a16:creationId xmlns:a16="http://schemas.microsoft.com/office/drawing/2014/main" id="{4C0EA3FC-010F-4C8E-B889-ADAE175416C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78948" y="1812220"/>
                <a:ext cx="2397210" cy="3137434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marL="285750" lvl="0" indent="-285750">
                  <a:lnSpc>
                    <a:spcPct val="120000"/>
                  </a:lnSpc>
                  <a:buClrTx/>
                  <a:buFont typeface="Wingdings" panose="05000000000000000000" pitchFamily="2" charset="2"/>
                  <a:buChar char="§"/>
                  <a:defRPr/>
                </a:pPr>
                <a:r>
                  <a:rPr lang="en-IN" sz="1600" b="0" dirty="0">
                    <a:solidFill>
                      <a:srgbClr val="98A4AE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rPr>
                  <a:t>only used inside a single workflow file(.</a:t>
                </a:r>
                <a:r>
                  <a:rPr lang="en-IN" sz="1600" b="0" dirty="0" err="1">
                    <a:solidFill>
                      <a:srgbClr val="98A4AE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rPr>
                  <a:t>xaml</a:t>
                </a:r>
                <a:r>
                  <a:rPr lang="en-IN" sz="1600" b="0" dirty="0">
                    <a:solidFill>
                      <a:srgbClr val="98A4AE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rPr>
                  <a:t>) in your project</a:t>
                </a:r>
              </a:p>
              <a:p>
                <a:pPr marL="285750" lvl="0" indent="-285750">
                  <a:lnSpc>
                    <a:spcPct val="120000"/>
                  </a:lnSpc>
                  <a:buClrTx/>
                  <a:buFont typeface="Wingdings" panose="05000000000000000000" pitchFamily="2" charset="2"/>
                  <a:buChar char="§"/>
                  <a:defRPr/>
                </a:pPr>
                <a:r>
                  <a:rPr lang="en-IN" sz="1600" b="0" dirty="0">
                    <a:solidFill>
                      <a:srgbClr val="98A4AE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rPr>
                  <a:t>Types of Variable: Boolean, Array, Integer, text., </a:t>
                </a:r>
                <a:r>
                  <a:rPr lang="en-IN" sz="1600" b="0" dirty="0" err="1">
                    <a:solidFill>
                      <a:srgbClr val="98A4AE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rPr>
                  <a:t>Datatable</a:t>
                </a:r>
                <a:endParaRPr lang="en-IN" sz="1600" b="0" dirty="0">
                  <a:solidFill>
                    <a:srgbClr val="98A4AE"/>
                  </a:solidFill>
                  <a:latin typeface="Arial" panose="020B0604020202020204" pitchFamily="34" charset="0"/>
                  <a:ea typeface="Source Sans Pro" charset="0"/>
                  <a:cs typeface="Arial" panose="020B0604020202020204" pitchFamily="34" charset="0"/>
                </a:endParaRPr>
              </a:p>
              <a:p>
                <a:pPr marL="285750" lvl="0" indent="-285750">
                  <a:lnSpc>
                    <a:spcPct val="120000"/>
                  </a:lnSpc>
                  <a:buClrTx/>
                  <a:buFont typeface="Wingdings" panose="05000000000000000000" pitchFamily="2" charset="2"/>
                  <a:buChar char="§"/>
                  <a:defRPr/>
                </a:pPr>
                <a:r>
                  <a:rPr lang="en-IN" sz="1600" b="0" dirty="0">
                    <a:solidFill>
                      <a:srgbClr val="98A4AE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rPr>
                  <a:t>It is used to pass it other activities.</a:t>
                </a:r>
              </a:p>
              <a:p>
                <a:pPr marL="285750" lvl="0" indent="-285750">
                  <a:lnSpc>
                    <a:spcPct val="120000"/>
                  </a:lnSpc>
                  <a:buClrTx/>
                  <a:buFont typeface="Wingdings" panose="05000000000000000000" pitchFamily="2" charset="2"/>
                  <a:buChar char="§"/>
                  <a:defRPr/>
                </a:pPr>
                <a:r>
                  <a:rPr lang="en-IN" sz="1600" b="0" dirty="0">
                    <a:solidFill>
                      <a:srgbClr val="98A4AE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rPr>
                  <a:t>You can change the variable name multiple times</a:t>
                </a:r>
              </a:p>
              <a:p>
                <a:pPr marL="285750" lvl="0" indent="-285750">
                  <a:lnSpc>
                    <a:spcPct val="120000"/>
                  </a:lnSpc>
                  <a:buClrTx/>
                  <a:buFont typeface="Wingdings" panose="05000000000000000000" pitchFamily="2" charset="2"/>
                  <a:buChar char="§"/>
                  <a:defRPr/>
                </a:pPr>
                <a:endParaRPr lang="en-IN" sz="1600" b="0" dirty="0">
                  <a:solidFill>
                    <a:srgbClr val="98A4AE"/>
                  </a:solidFill>
                  <a:latin typeface="Arial" panose="020B0604020202020204" pitchFamily="34" charset="0"/>
                  <a:ea typeface="Source Sans Pro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ACF4522C-2070-40AC-875D-02315DE870D0}"/>
                </a:ext>
              </a:extLst>
            </p:cNvPr>
            <p:cNvGrpSpPr/>
            <p:nvPr/>
          </p:nvGrpSpPr>
          <p:grpSpPr>
            <a:xfrm>
              <a:off x="6216307" y="791200"/>
              <a:ext cx="3697297" cy="3652614"/>
              <a:chOff x="6448193" y="1384852"/>
              <a:chExt cx="2417667" cy="4556234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2D961023-678B-40F6-8571-6AA910B532C6}"/>
                  </a:ext>
                </a:extLst>
              </p:cNvPr>
              <p:cNvGrpSpPr/>
              <p:nvPr/>
            </p:nvGrpSpPr>
            <p:grpSpPr>
              <a:xfrm>
                <a:off x="6448193" y="1384852"/>
                <a:ext cx="2417667" cy="4556234"/>
                <a:chOff x="6357551" y="1103586"/>
                <a:chExt cx="2417667" cy="3846066"/>
              </a:xfrm>
            </p:grpSpPr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73714E67-10A4-4F9B-AEF0-31417F72E481}"/>
                    </a:ext>
                  </a:extLst>
                </p:cNvPr>
                <p:cNvSpPr/>
                <p:nvPr/>
              </p:nvSpPr>
              <p:spPr>
                <a:xfrm>
                  <a:off x="6357551" y="1103586"/>
                  <a:ext cx="2397211" cy="384606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5EC1EA"/>
                  </a:solidFill>
                </a:ln>
                <a:effectLst>
                  <a:outerShdw blurRad="38100" sx="102000" sy="102000" algn="ctr" rotWithShape="0">
                    <a:prstClr val="black">
                      <a:alpha val="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4" name="Title 3">
                  <a:extLst>
                    <a:ext uri="{FF2B5EF4-FFF2-40B4-BE49-F238E27FC236}">
                      <a16:creationId xmlns:a16="http://schemas.microsoft.com/office/drawing/2014/main" id="{54A71007-E3B8-4C55-B2FA-16772CFD26CD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57551" y="1103587"/>
                  <a:ext cx="2397211" cy="760680"/>
                </a:xfrm>
                <a:prstGeom prst="rect">
                  <a:avLst/>
                </a:prstGeom>
              </p:spPr>
              <p:txBody>
                <a:bodyPr anchor="ctr"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EC1EA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linea-basic-10" charset="0"/>
                      <a:cs typeface="Arial" panose="020B0604020202020204" pitchFamily="34" charset="0"/>
                    </a:rPr>
                    <a:t>Arguments</a:t>
                  </a:r>
                </a:p>
              </p:txBody>
            </p:sp>
            <p:sp>
              <p:nvSpPr>
                <p:cNvPr id="45" name="Title 3">
                  <a:extLst>
                    <a:ext uri="{FF2B5EF4-FFF2-40B4-BE49-F238E27FC236}">
                      <a16:creationId xmlns:a16="http://schemas.microsoft.com/office/drawing/2014/main" id="{0D25F842-B055-4976-8DF4-804DFFFDD28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422410" y="3261893"/>
                  <a:ext cx="2265878" cy="847547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6" name="Title 3">
                  <a:extLst>
                    <a:ext uri="{FF2B5EF4-FFF2-40B4-BE49-F238E27FC236}">
                      <a16:creationId xmlns:a16="http://schemas.microsoft.com/office/drawing/2014/main" id="{83C26CB7-C648-48AB-9E78-73536A9BE68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78008" y="1860550"/>
                  <a:ext cx="2397210" cy="3011558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IN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used to pass data from one workflow file to another</a:t>
                  </a:r>
                </a:p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IN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have a specific direction – In, Out, In/Out</a:t>
                  </a:r>
                </a:p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IN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Type of Argument: Argument, Property, Direction, Default etc.</a:t>
                  </a:r>
                  <a:endParaRPr lang="en-US" sz="1600" b="0" dirty="0">
                    <a:solidFill>
                      <a:srgbClr val="98A4AE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endParaRPr>
                </a:p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endParaRPr lang="en-IN" sz="1600" b="0" dirty="0">
                    <a:solidFill>
                      <a:srgbClr val="98A4AE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76D3B0A4-439F-4424-8649-8B1EC5A3067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44033" y="2050577"/>
                <a:ext cx="1223667" cy="0"/>
              </a:xfrm>
              <a:prstGeom prst="line">
                <a:avLst/>
              </a:prstGeom>
              <a:ln w="38100">
                <a:solidFill>
                  <a:srgbClr val="5EC1E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24226" y="4796140"/>
              <a:ext cx="8652591" cy="698656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99404" y="5875894"/>
              <a:ext cx="8104137" cy="899312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/>
        </p:nvSpPr>
        <p:spPr>
          <a:xfrm>
            <a:off x="1742113" y="5094686"/>
            <a:ext cx="1197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Variable </a:t>
            </a:r>
          </a:p>
        </p:txBody>
      </p:sp>
      <p:sp>
        <p:nvSpPr>
          <p:cNvPr id="5" name="Rectangle 4"/>
          <p:cNvSpPr/>
          <p:nvPr/>
        </p:nvSpPr>
        <p:spPr>
          <a:xfrm>
            <a:off x="1756957" y="6105623"/>
            <a:ext cx="14237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Arguments</a:t>
            </a:r>
          </a:p>
        </p:txBody>
      </p:sp>
    </p:spTree>
    <p:extLst>
      <p:ext uri="{BB962C8B-B14F-4D97-AF65-F5344CB8AC3E}">
        <p14:creationId xmlns:p14="http://schemas.microsoft.com/office/powerpoint/2010/main" val="387657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Box 70">
            <a:extLst>
              <a:ext uri="{FF2B5EF4-FFF2-40B4-BE49-F238E27FC236}">
                <a16:creationId xmlns:a16="http://schemas.microsoft.com/office/drawing/2014/main" id="{80FCD8FE-7953-4290-BEF7-F7CA40CE1B92}"/>
              </a:ext>
            </a:extLst>
          </p:cNvPr>
          <p:cNvSpPr txBox="1"/>
          <p:nvPr/>
        </p:nvSpPr>
        <p:spPr>
          <a:xfrm>
            <a:off x="582359" y="224998"/>
            <a:ext cx="7553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3200" b="1" kern="12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Practice</a:t>
            </a: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ea typeface="Roboto Black" panose="02000000000000000000" pitchFamily="2" charset="0"/>
                <a:cs typeface="Arial" panose="020B0604020202020204" pitchFamily="34" charset="0"/>
                <a:sym typeface="Arial"/>
              </a:rPr>
              <a:t> makes </a:t>
            </a:r>
            <a:r>
              <a:rPr lang="en-US" sz="3200" b="1" kern="1200" dirty="0">
                <a:solidFill>
                  <a:srgbClr val="0085C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perfect</a:t>
            </a: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ea typeface="Roboto Black" panose="02000000000000000000" pitchFamily="2" charset="0"/>
                <a:cs typeface="Arial" panose="020B0604020202020204" pitchFamily="34" charset="0"/>
                <a:sym typeface="Arial"/>
              </a:rPr>
              <a:t>…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2372B2"/>
              </a:solidFill>
              <a:effectLst/>
              <a:uLnTx/>
              <a:uFillTx/>
              <a:latin typeface="Arial" panose="020B0604020202020204" pitchFamily="34" charset="0"/>
              <a:ea typeface="Roboto Black" panose="02000000000000000000" pitchFamily="2" charset="0"/>
              <a:cs typeface="Arial" panose="020B0604020202020204" pitchFamily="34" charset="0"/>
              <a:sym typeface="Arial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0282ED5-D31E-40D9-8098-AACA82C1F86A}"/>
              </a:ext>
            </a:extLst>
          </p:cNvPr>
          <p:cNvGrpSpPr/>
          <p:nvPr/>
        </p:nvGrpSpPr>
        <p:grpSpPr>
          <a:xfrm>
            <a:off x="0" y="1299244"/>
            <a:ext cx="11393997" cy="4884740"/>
            <a:chOff x="0" y="1299244"/>
            <a:chExt cx="11393997" cy="4884740"/>
          </a:xfrm>
        </p:grpSpPr>
        <p:grpSp>
          <p:nvGrpSpPr>
            <p:cNvPr id="7" name="Group 6"/>
            <p:cNvGrpSpPr/>
            <p:nvPr/>
          </p:nvGrpSpPr>
          <p:grpSpPr>
            <a:xfrm>
              <a:off x="0" y="1727809"/>
              <a:ext cx="5131704" cy="4456175"/>
              <a:chOff x="-307974" y="1955800"/>
              <a:chExt cx="4673600" cy="3948113"/>
            </a:xfrm>
            <a:effectLst/>
          </p:grpSpPr>
          <p:sp>
            <p:nvSpPr>
              <p:cNvPr id="8" name="Freeform 5"/>
              <p:cNvSpPr>
                <a:spLocks/>
              </p:cNvSpPr>
              <p:nvPr/>
            </p:nvSpPr>
            <p:spPr bwMode="auto">
              <a:xfrm>
                <a:off x="3609975" y="3351213"/>
                <a:ext cx="560388" cy="390525"/>
              </a:xfrm>
              <a:custGeom>
                <a:avLst/>
                <a:gdLst>
                  <a:gd name="T0" fmla="*/ 348 w 353"/>
                  <a:gd name="T1" fmla="*/ 209 h 246"/>
                  <a:gd name="T2" fmla="*/ 0 w 353"/>
                  <a:gd name="T3" fmla="*/ 246 h 246"/>
                  <a:gd name="T4" fmla="*/ 140 w 353"/>
                  <a:gd name="T5" fmla="*/ 33 h 246"/>
                  <a:gd name="T6" fmla="*/ 353 w 353"/>
                  <a:gd name="T7" fmla="*/ 0 h 246"/>
                  <a:gd name="T8" fmla="*/ 348 w 353"/>
                  <a:gd name="T9" fmla="*/ 209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246">
                    <a:moveTo>
                      <a:pt x="348" y="209"/>
                    </a:moveTo>
                    <a:lnTo>
                      <a:pt x="0" y="246"/>
                    </a:lnTo>
                    <a:lnTo>
                      <a:pt x="140" y="33"/>
                    </a:lnTo>
                    <a:lnTo>
                      <a:pt x="353" y="0"/>
                    </a:lnTo>
                    <a:lnTo>
                      <a:pt x="348" y="209"/>
                    </a:ln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9" name="Freeform 6"/>
              <p:cNvSpPr>
                <a:spLocks/>
              </p:cNvSpPr>
              <p:nvPr/>
            </p:nvSpPr>
            <p:spPr bwMode="auto">
              <a:xfrm>
                <a:off x="206375" y="3795713"/>
                <a:ext cx="996950" cy="1352550"/>
              </a:xfrm>
              <a:custGeom>
                <a:avLst/>
                <a:gdLst>
                  <a:gd name="T0" fmla="*/ 231 w 265"/>
                  <a:gd name="T1" fmla="*/ 0 h 360"/>
                  <a:gd name="T2" fmla="*/ 99 w 265"/>
                  <a:gd name="T3" fmla="*/ 33 h 360"/>
                  <a:gd name="T4" fmla="*/ 0 w 265"/>
                  <a:gd name="T5" fmla="*/ 349 h 360"/>
                  <a:gd name="T6" fmla="*/ 209 w 265"/>
                  <a:gd name="T7" fmla="*/ 353 h 360"/>
                  <a:gd name="T8" fmla="*/ 231 w 265"/>
                  <a:gd name="T9" fmla="*/ 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5" h="360">
                    <a:moveTo>
                      <a:pt x="231" y="0"/>
                    </a:moveTo>
                    <a:cubicBezTo>
                      <a:pt x="231" y="0"/>
                      <a:pt x="130" y="36"/>
                      <a:pt x="99" y="33"/>
                    </a:cubicBezTo>
                    <a:cubicBezTo>
                      <a:pt x="68" y="31"/>
                      <a:pt x="0" y="349"/>
                      <a:pt x="0" y="349"/>
                    </a:cubicBezTo>
                    <a:cubicBezTo>
                      <a:pt x="0" y="349"/>
                      <a:pt x="185" y="347"/>
                      <a:pt x="209" y="353"/>
                    </a:cubicBezTo>
                    <a:cubicBezTo>
                      <a:pt x="233" y="360"/>
                      <a:pt x="265" y="21"/>
                      <a:pt x="231" y="0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0" name="Freeform 7"/>
              <p:cNvSpPr>
                <a:spLocks/>
              </p:cNvSpPr>
              <p:nvPr/>
            </p:nvSpPr>
            <p:spPr bwMode="auto">
              <a:xfrm>
                <a:off x="812800" y="3246438"/>
                <a:ext cx="2413000" cy="2263775"/>
              </a:xfrm>
              <a:custGeom>
                <a:avLst/>
                <a:gdLst>
                  <a:gd name="T0" fmla="*/ 42 w 642"/>
                  <a:gd name="T1" fmla="*/ 494 h 602"/>
                  <a:gd name="T2" fmla="*/ 18 w 642"/>
                  <a:gd name="T3" fmla="*/ 247 h 602"/>
                  <a:gd name="T4" fmla="*/ 251 w 642"/>
                  <a:gd name="T5" fmla="*/ 20 h 602"/>
                  <a:gd name="T6" fmla="*/ 589 w 642"/>
                  <a:gd name="T7" fmla="*/ 4 h 602"/>
                  <a:gd name="T8" fmla="*/ 570 w 642"/>
                  <a:gd name="T9" fmla="*/ 463 h 602"/>
                  <a:gd name="T10" fmla="*/ 42 w 642"/>
                  <a:gd name="T11" fmla="*/ 494 h 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2" h="602">
                    <a:moveTo>
                      <a:pt x="42" y="494"/>
                    </a:moveTo>
                    <a:cubicBezTo>
                      <a:pt x="0" y="477"/>
                      <a:pt x="18" y="247"/>
                      <a:pt x="18" y="247"/>
                    </a:cubicBezTo>
                    <a:cubicBezTo>
                      <a:pt x="26" y="199"/>
                      <a:pt x="112" y="51"/>
                      <a:pt x="251" y="20"/>
                    </a:cubicBezTo>
                    <a:cubicBezTo>
                      <a:pt x="262" y="18"/>
                      <a:pt x="536" y="7"/>
                      <a:pt x="589" y="4"/>
                    </a:cubicBezTo>
                    <a:cubicBezTo>
                      <a:pt x="642" y="0"/>
                      <a:pt x="570" y="463"/>
                      <a:pt x="570" y="463"/>
                    </a:cubicBezTo>
                    <a:cubicBezTo>
                      <a:pt x="570" y="463"/>
                      <a:pt x="306" y="602"/>
                      <a:pt x="42" y="494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1" name="Freeform 8"/>
              <p:cNvSpPr>
                <a:spLocks/>
              </p:cNvSpPr>
              <p:nvPr/>
            </p:nvSpPr>
            <p:spPr bwMode="auto">
              <a:xfrm>
                <a:off x="981075" y="4581525"/>
                <a:ext cx="447675" cy="307975"/>
              </a:xfrm>
              <a:custGeom>
                <a:avLst/>
                <a:gdLst>
                  <a:gd name="T0" fmla="*/ 119 w 119"/>
                  <a:gd name="T1" fmla="*/ 8 h 82"/>
                  <a:gd name="T2" fmla="*/ 22 w 119"/>
                  <a:gd name="T3" fmla="*/ 22 h 82"/>
                  <a:gd name="T4" fmla="*/ 119 w 119"/>
                  <a:gd name="T5" fmla="*/ 8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9" h="82">
                    <a:moveTo>
                      <a:pt x="119" y="8"/>
                    </a:moveTo>
                    <a:cubicBezTo>
                      <a:pt x="119" y="8"/>
                      <a:pt x="44" y="43"/>
                      <a:pt x="22" y="22"/>
                    </a:cubicBezTo>
                    <a:cubicBezTo>
                      <a:pt x="0" y="0"/>
                      <a:pt x="56" y="82"/>
                      <a:pt x="119" y="8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2" name="Freeform 9"/>
              <p:cNvSpPr>
                <a:spLocks/>
              </p:cNvSpPr>
              <p:nvPr/>
            </p:nvSpPr>
            <p:spPr bwMode="auto">
              <a:xfrm>
                <a:off x="1074738" y="1955800"/>
                <a:ext cx="1895475" cy="2000250"/>
              </a:xfrm>
              <a:custGeom>
                <a:avLst/>
                <a:gdLst>
                  <a:gd name="T0" fmla="*/ 435 w 504"/>
                  <a:gd name="T1" fmla="*/ 2 h 532"/>
                  <a:gd name="T2" fmla="*/ 431 w 504"/>
                  <a:gd name="T3" fmla="*/ 0 h 532"/>
                  <a:gd name="T4" fmla="*/ 388 w 504"/>
                  <a:gd name="T5" fmla="*/ 69 h 532"/>
                  <a:gd name="T6" fmla="*/ 297 w 504"/>
                  <a:gd name="T7" fmla="*/ 120 h 532"/>
                  <a:gd name="T8" fmla="*/ 132 w 504"/>
                  <a:gd name="T9" fmla="*/ 251 h 532"/>
                  <a:gd name="T10" fmla="*/ 0 w 504"/>
                  <a:gd name="T11" fmla="*/ 489 h 532"/>
                  <a:gd name="T12" fmla="*/ 68 w 504"/>
                  <a:gd name="T13" fmla="*/ 532 h 532"/>
                  <a:gd name="T14" fmla="*/ 234 w 504"/>
                  <a:gd name="T15" fmla="*/ 417 h 532"/>
                  <a:gd name="T16" fmla="*/ 275 w 504"/>
                  <a:gd name="T17" fmla="*/ 281 h 532"/>
                  <a:gd name="T18" fmla="*/ 360 w 504"/>
                  <a:gd name="T19" fmla="*/ 192 h 532"/>
                  <a:gd name="T20" fmla="*/ 465 w 504"/>
                  <a:gd name="T21" fmla="*/ 106 h 532"/>
                  <a:gd name="T22" fmla="*/ 435 w 504"/>
                  <a:gd name="T23" fmla="*/ 2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04" h="532">
                    <a:moveTo>
                      <a:pt x="435" y="2"/>
                    </a:moveTo>
                    <a:cubicBezTo>
                      <a:pt x="433" y="1"/>
                      <a:pt x="431" y="0"/>
                      <a:pt x="431" y="0"/>
                    </a:cubicBezTo>
                    <a:cubicBezTo>
                      <a:pt x="388" y="69"/>
                      <a:pt x="388" y="69"/>
                      <a:pt x="388" y="69"/>
                    </a:cubicBezTo>
                    <a:cubicBezTo>
                      <a:pt x="297" y="120"/>
                      <a:pt x="297" y="120"/>
                      <a:pt x="297" y="120"/>
                    </a:cubicBezTo>
                    <a:cubicBezTo>
                      <a:pt x="297" y="120"/>
                      <a:pt x="151" y="224"/>
                      <a:pt x="132" y="251"/>
                    </a:cubicBezTo>
                    <a:cubicBezTo>
                      <a:pt x="113" y="277"/>
                      <a:pt x="0" y="489"/>
                      <a:pt x="0" y="489"/>
                    </a:cubicBezTo>
                    <a:cubicBezTo>
                      <a:pt x="68" y="532"/>
                      <a:pt x="68" y="532"/>
                      <a:pt x="68" y="532"/>
                    </a:cubicBezTo>
                    <a:cubicBezTo>
                      <a:pt x="68" y="532"/>
                      <a:pt x="228" y="445"/>
                      <a:pt x="234" y="417"/>
                    </a:cubicBezTo>
                    <a:cubicBezTo>
                      <a:pt x="240" y="390"/>
                      <a:pt x="260" y="293"/>
                      <a:pt x="275" y="281"/>
                    </a:cubicBezTo>
                    <a:cubicBezTo>
                      <a:pt x="289" y="269"/>
                      <a:pt x="340" y="195"/>
                      <a:pt x="360" y="192"/>
                    </a:cubicBezTo>
                    <a:cubicBezTo>
                      <a:pt x="381" y="189"/>
                      <a:pt x="420" y="177"/>
                      <a:pt x="465" y="106"/>
                    </a:cubicBezTo>
                    <a:cubicBezTo>
                      <a:pt x="504" y="43"/>
                      <a:pt x="450" y="10"/>
                      <a:pt x="435" y="2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3" name="Freeform 10"/>
              <p:cNvSpPr>
                <a:spLocks/>
              </p:cNvSpPr>
              <p:nvPr/>
            </p:nvSpPr>
            <p:spPr bwMode="auto">
              <a:xfrm>
                <a:off x="766763" y="2873375"/>
                <a:ext cx="1255713" cy="1774825"/>
              </a:xfrm>
              <a:custGeom>
                <a:avLst/>
                <a:gdLst>
                  <a:gd name="T0" fmla="*/ 330 w 334"/>
                  <a:gd name="T1" fmla="*/ 145 h 472"/>
                  <a:gd name="T2" fmla="*/ 150 w 334"/>
                  <a:gd name="T3" fmla="*/ 444 h 472"/>
                  <a:gd name="T4" fmla="*/ 330 w 334"/>
                  <a:gd name="T5" fmla="*/ 145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4" h="472">
                    <a:moveTo>
                      <a:pt x="330" y="145"/>
                    </a:moveTo>
                    <a:cubicBezTo>
                      <a:pt x="334" y="150"/>
                      <a:pt x="299" y="416"/>
                      <a:pt x="150" y="444"/>
                    </a:cubicBezTo>
                    <a:cubicBezTo>
                      <a:pt x="0" y="472"/>
                      <a:pt x="230" y="0"/>
                      <a:pt x="330" y="145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4" name="Freeform 11"/>
              <p:cNvSpPr>
                <a:spLocks/>
              </p:cNvSpPr>
              <p:nvPr/>
            </p:nvSpPr>
            <p:spPr bwMode="auto">
              <a:xfrm>
                <a:off x="2535238" y="2005013"/>
                <a:ext cx="184150" cy="255588"/>
              </a:xfrm>
              <a:custGeom>
                <a:avLst/>
                <a:gdLst>
                  <a:gd name="T0" fmla="*/ 38 w 49"/>
                  <a:gd name="T1" fmla="*/ 0 h 68"/>
                  <a:gd name="T2" fmla="*/ 47 w 49"/>
                  <a:gd name="T3" fmla="*/ 12 h 68"/>
                  <a:gd name="T4" fmla="*/ 12 w 49"/>
                  <a:gd name="T5" fmla="*/ 68 h 68"/>
                  <a:gd name="T6" fmla="*/ 0 w 49"/>
                  <a:gd name="T7" fmla="*/ 60 h 68"/>
                  <a:gd name="T8" fmla="*/ 38 w 49"/>
                  <a:gd name="T9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68">
                    <a:moveTo>
                      <a:pt x="38" y="0"/>
                    </a:moveTo>
                    <a:cubicBezTo>
                      <a:pt x="38" y="0"/>
                      <a:pt x="49" y="1"/>
                      <a:pt x="47" y="12"/>
                    </a:cubicBezTo>
                    <a:cubicBezTo>
                      <a:pt x="45" y="23"/>
                      <a:pt x="12" y="68"/>
                      <a:pt x="12" y="68"/>
                    </a:cubicBezTo>
                    <a:cubicBezTo>
                      <a:pt x="0" y="60"/>
                      <a:pt x="0" y="60"/>
                      <a:pt x="0" y="60"/>
                    </a:cubicBez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FBE1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0" name="Freeform 12"/>
              <p:cNvSpPr>
                <a:spLocks/>
              </p:cNvSpPr>
              <p:nvPr/>
            </p:nvSpPr>
            <p:spPr bwMode="auto">
              <a:xfrm>
                <a:off x="2312988" y="2527300"/>
                <a:ext cx="115888" cy="150813"/>
              </a:xfrm>
              <a:custGeom>
                <a:avLst/>
                <a:gdLst>
                  <a:gd name="T0" fmla="*/ 9 w 31"/>
                  <a:gd name="T1" fmla="*/ 0 h 40"/>
                  <a:gd name="T2" fmla="*/ 31 w 31"/>
                  <a:gd name="T3" fmla="*/ 40 h 40"/>
                  <a:gd name="T4" fmla="*/ 9 w 31"/>
                  <a:gd name="T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40">
                    <a:moveTo>
                      <a:pt x="9" y="0"/>
                    </a:moveTo>
                    <a:cubicBezTo>
                      <a:pt x="31" y="40"/>
                      <a:pt x="31" y="40"/>
                      <a:pt x="31" y="40"/>
                    </a:cubicBezTo>
                    <a:cubicBezTo>
                      <a:pt x="31" y="40"/>
                      <a:pt x="0" y="16"/>
                      <a:pt x="9" y="0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1" name="Freeform 13"/>
              <p:cNvSpPr>
                <a:spLocks/>
              </p:cNvSpPr>
              <p:nvPr/>
            </p:nvSpPr>
            <p:spPr bwMode="auto">
              <a:xfrm>
                <a:off x="1914525" y="2892425"/>
                <a:ext cx="157163" cy="131763"/>
              </a:xfrm>
              <a:custGeom>
                <a:avLst/>
                <a:gdLst>
                  <a:gd name="T0" fmla="*/ 0 w 42"/>
                  <a:gd name="T1" fmla="*/ 0 h 35"/>
                  <a:gd name="T2" fmla="*/ 42 w 42"/>
                  <a:gd name="T3" fmla="*/ 35 h 35"/>
                  <a:gd name="T4" fmla="*/ 0 w 42"/>
                  <a:gd name="T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5">
                    <a:moveTo>
                      <a:pt x="0" y="0"/>
                    </a:moveTo>
                    <a:cubicBezTo>
                      <a:pt x="42" y="35"/>
                      <a:pt x="42" y="35"/>
                      <a:pt x="42" y="35"/>
                    </a:cubicBezTo>
                    <a:cubicBezTo>
                      <a:pt x="42" y="35"/>
                      <a:pt x="11" y="17"/>
                      <a:pt x="0" y="0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2" name="Freeform 14"/>
              <p:cNvSpPr>
                <a:spLocks/>
              </p:cNvSpPr>
              <p:nvPr/>
            </p:nvSpPr>
            <p:spPr bwMode="auto">
              <a:xfrm>
                <a:off x="955675" y="4403725"/>
                <a:ext cx="601663" cy="173038"/>
              </a:xfrm>
              <a:custGeom>
                <a:avLst/>
                <a:gdLst>
                  <a:gd name="T0" fmla="*/ 0 w 160"/>
                  <a:gd name="T1" fmla="*/ 2 h 46"/>
                  <a:gd name="T2" fmla="*/ 154 w 160"/>
                  <a:gd name="T3" fmla="*/ 11 h 46"/>
                  <a:gd name="T4" fmla="*/ 0 w 160"/>
                  <a:gd name="T5" fmla="*/ 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0" h="46">
                    <a:moveTo>
                      <a:pt x="0" y="2"/>
                    </a:moveTo>
                    <a:cubicBezTo>
                      <a:pt x="0" y="2"/>
                      <a:pt x="148" y="22"/>
                      <a:pt x="154" y="11"/>
                    </a:cubicBezTo>
                    <a:cubicBezTo>
                      <a:pt x="160" y="0"/>
                      <a:pt x="92" y="46"/>
                      <a:pt x="0" y="2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3" name="Freeform 15"/>
              <p:cNvSpPr>
                <a:spLocks/>
              </p:cNvSpPr>
              <p:nvPr/>
            </p:nvSpPr>
            <p:spPr bwMode="auto">
              <a:xfrm>
                <a:off x="2222500" y="2381250"/>
                <a:ext cx="41275" cy="52388"/>
              </a:xfrm>
              <a:custGeom>
                <a:avLst/>
                <a:gdLst>
                  <a:gd name="T0" fmla="*/ 9 w 26"/>
                  <a:gd name="T1" fmla="*/ 0 h 33"/>
                  <a:gd name="T2" fmla="*/ 26 w 26"/>
                  <a:gd name="T3" fmla="*/ 33 h 33"/>
                  <a:gd name="T4" fmla="*/ 0 w 26"/>
                  <a:gd name="T5" fmla="*/ 5 h 33"/>
                  <a:gd name="T6" fmla="*/ 9 w 26"/>
                  <a:gd name="T7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3">
                    <a:moveTo>
                      <a:pt x="9" y="0"/>
                    </a:moveTo>
                    <a:lnTo>
                      <a:pt x="26" y="33"/>
                    </a:lnTo>
                    <a:lnTo>
                      <a:pt x="0" y="5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4" name="Freeform 16"/>
              <p:cNvSpPr>
                <a:spLocks/>
              </p:cNvSpPr>
              <p:nvPr/>
            </p:nvSpPr>
            <p:spPr bwMode="auto">
              <a:xfrm>
                <a:off x="2159000" y="2406650"/>
                <a:ext cx="96838" cy="42863"/>
              </a:xfrm>
              <a:custGeom>
                <a:avLst/>
                <a:gdLst>
                  <a:gd name="T0" fmla="*/ 21 w 61"/>
                  <a:gd name="T1" fmla="*/ 0 h 27"/>
                  <a:gd name="T2" fmla="*/ 61 w 61"/>
                  <a:gd name="T3" fmla="*/ 27 h 27"/>
                  <a:gd name="T4" fmla="*/ 0 w 61"/>
                  <a:gd name="T5" fmla="*/ 15 h 27"/>
                  <a:gd name="T6" fmla="*/ 21 w 61"/>
                  <a:gd name="T7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1" h="27">
                    <a:moveTo>
                      <a:pt x="21" y="0"/>
                    </a:moveTo>
                    <a:lnTo>
                      <a:pt x="61" y="27"/>
                    </a:lnTo>
                    <a:lnTo>
                      <a:pt x="0" y="15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5" name="Freeform 17"/>
              <p:cNvSpPr>
                <a:spLocks/>
              </p:cNvSpPr>
              <p:nvPr/>
            </p:nvSpPr>
            <p:spPr bwMode="auto">
              <a:xfrm>
                <a:off x="1604963" y="3252788"/>
                <a:ext cx="271463" cy="150813"/>
              </a:xfrm>
              <a:custGeom>
                <a:avLst/>
                <a:gdLst>
                  <a:gd name="T0" fmla="*/ 0 w 72"/>
                  <a:gd name="T1" fmla="*/ 14 h 40"/>
                  <a:gd name="T2" fmla="*/ 68 w 72"/>
                  <a:gd name="T3" fmla="*/ 10 h 40"/>
                  <a:gd name="T4" fmla="*/ 0 w 72"/>
                  <a:gd name="T5" fmla="*/ 1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2" h="40">
                    <a:moveTo>
                      <a:pt x="0" y="14"/>
                    </a:moveTo>
                    <a:cubicBezTo>
                      <a:pt x="0" y="14"/>
                      <a:pt x="64" y="20"/>
                      <a:pt x="68" y="10"/>
                    </a:cubicBezTo>
                    <a:cubicBezTo>
                      <a:pt x="72" y="0"/>
                      <a:pt x="57" y="40"/>
                      <a:pt x="0" y="14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6" name="Freeform 18"/>
              <p:cNvSpPr>
                <a:spLocks/>
              </p:cNvSpPr>
              <p:nvPr/>
            </p:nvSpPr>
            <p:spPr bwMode="auto">
              <a:xfrm>
                <a:off x="801688" y="4302125"/>
                <a:ext cx="93663" cy="655638"/>
              </a:xfrm>
              <a:custGeom>
                <a:avLst/>
                <a:gdLst>
                  <a:gd name="T0" fmla="*/ 14 w 25"/>
                  <a:gd name="T1" fmla="*/ 0 h 174"/>
                  <a:gd name="T2" fmla="*/ 22 w 25"/>
                  <a:gd name="T3" fmla="*/ 160 h 174"/>
                  <a:gd name="T4" fmla="*/ 14 w 25"/>
                  <a:gd name="T5" fmla="*/ 0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174">
                    <a:moveTo>
                      <a:pt x="14" y="0"/>
                    </a:moveTo>
                    <a:cubicBezTo>
                      <a:pt x="14" y="0"/>
                      <a:pt x="20" y="145"/>
                      <a:pt x="22" y="160"/>
                    </a:cubicBezTo>
                    <a:cubicBezTo>
                      <a:pt x="25" y="174"/>
                      <a:pt x="0" y="54"/>
                      <a:pt x="14" y="0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7" name="Freeform 19"/>
              <p:cNvSpPr>
                <a:spLocks/>
              </p:cNvSpPr>
              <p:nvPr/>
            </p:nvSpPr>
            <p:spPr bwMode="auto">
              <a:xfrm>
                <a:off x="3175" y="3848100"/>
                <a:ext cx="744538" cy="1662113"/>
              </a:xfrm>
              <a:custGeom>
                <a:avLst/>
                <a:gdLst>
                  <a:gd name="T0" fmla="*/ 198 w 198"/>
                  <a:gd name="T1" fmla="*/ 12 h 442"/>
                  <a:gd name="T2" fmla="*/ 0 w 198"/>
                  <a:gd name="T3" fmla="*/ 0 h 442"/>
                  <a:gd name="T4" fmla="*/ 0 w 198"/>
                  <a:gd name="T5" fmla="*/ 431 h 442"/>
                  <a:gd name="T6" fmla="*/ 143 w 198"/>
                  <a:gd name="T7" fmla="*/ 431 h 442"/>
                  <a:gd name="T8" fmla="*/ 198 w 198"/>
                  <a:gd name="T9" fmla="*/ 12 h 4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8" h="442">
                    <a:moveTo>
                      <a:pt x="198" y="1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431"/>
                      <a:pt x="0" y="431"/>
                      <a:pt x="0" y="431"/>
                    </a:cubicBezTo>
                    <a:cubicBezTo>
                      <a:pt x="76" y="431"/>
                      <a:pt x="147" y="442"/>
                      <a:pt x="143" y="431"/>
                    </a:cubicBezTo>
                    <a:cubicBezTo>
                      <a:pt x="135" y="408"/>
                      <a:pt x="198" y="12"/>
                      <a:pt x="198" y="12"/>
                    </a:cubicBezTo>
                    <a:close/>
                  </a:path>
                </a:pathLst>
              </a:custGeom>
              <a:solidFill>
                <a:srgbClr val="0A2B4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8" name="Freeform 20"/>
              <p:cNvSpPr>
                <a:spLocks/>
              </p:cNvSpPr>
              <p:nvPr/>
            </p:nvSpPr>
            <p:spPr bwMode="auto">
              <a:xfrm>
                <a:off x="1098550" y="2192338"/>
                <a:ext cx="3267075" cy="3711575"/>
              </a:xfrm>
              <a:custGeom>
                <a:avLst/>
                <a:gdLst>
                  <a:gd name="T0" fmla="*/ 604 w 869"/>
                  <a:gd name="T1" fmla="*/ 939 h 987"/>
                  <a:gd name="T2" fmla="*/ 672 w 869"/>
                  <a:gd name="T3" fmla="*/ 396 h 987"/>
                  <a:gd name="T4" fmla="*/ 798 w 869"/>
                  <a:gd name="T5" fmla="*/ 199 h 987"/>
                  <a:gd name="T6" fmla="*/ 802 w 869"/>
                  <a:gd name="T7" fmla="*/ 202 h 987"/>
                  <a:gd name="T8" fmla="*/ 830 w 869"/>
                  <a:gd name="T9" fmla="*/ 205 h 987"/>
                  <a:gd name="T10" fmla="*/ 865 w 869"/>
                  <a:gd name="T11" fmla="*/ 152 h 987"/>
                  <a:gd name="T12" fmla="*/ 850 w 869"/>
                  <a:gd name="T13" fmla="*/ 127 h 987"/>
                  <a:gd name="T14" fmla="*/ 666 w 869"/>
                  <a:gd name="T15" fmla="*/ 9 h 987"/>
                  <a:gd name="T16" fmla="*/ 638 w 869"/>
                  <a:gd name="T17" fmla="*/ 6 h 987"/>
                  <a:gd name="T18" fmla="*/ 603 w 869"/>
                  <a:gd name="T19" fmla="*/ 59 h 987"/>
                  <a:gd name="T20" fmla="*/ 619 w 869"/>
                  <a:gd name="T21" fmla="*/ 84 h 987"/>
                  <a:gd name="T22" fmla="*/ 626 w 869"/>
                  <a:gd name="T23" fmla="*/ 88 h 987"/>
                  <a:gd name="T24" fmla="*/ 503 w 869"/>
                  <a:gd name="T25" fmla="*/ 279 h 987"/>
                  <a:gd name="T26" fmla="*/ 30 w 869"/>
                  <a:gd name="T27" fmla="*/ 570 h 987"/>
                  <a:gd name="T28" fmla="*/ 13 w 869"/>
                  <a:gd name="T29" fmla="*/ 585 h 987"/>
                  <a:gd name="T30" fmla="*/ 26 w 869"/>
                  <a:gd name="T31" fmla="*/ 645 h 987"/>
                  <a:gd name="T32" fmla="*/ 538 w 869"/>
                  <a:gd name="T33" fmla="*/ 974 h 987"/>
                  <a:gd name="T34" fmla="*/ 598 w 869"/>
                  <a:gd name="T35" fmla="*/ 960 h 987"/>
                  <a:gd name="T36" fmla="*/ 604 w 869"/>
                  <a:gd name="T37" fmla="*/ 939 h 9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69" h="987">
                    <a:moveTo>
                      <a:pt x="604" y="939"/>
                    </a:moveTo>
                    <a:cubicBezTo>
                      <a:pt x="672" y="396"/>
                      <a:pt x="672" y="396"/>
                      <a:pt x="672" y="396"/>
                    </a:cubicBezTo>
                    <a:cubicBezTo>
                      <a:pt x="798" y="199"/>
                      <a:pt x="798" y="199"/>
                      <a:pt x="798" y="199"/>
                    </a:cubicBezTo>
                    <a:cubicBezTo>
                      <a:pt x="802" y="202"/>
                      <a:pt x="802" y="202"/>
                      <a:pt x="802" y="202"/>
                    </a:cubicBezTo>
                    <a:cubicBezTo>
                      <a:pt x="814" y="209"/>
                      <a:pt x="827" y="211"/>
                      <a:pt x="830" y="205"/>
                    </a:cubicBezTo>
                    <a:cubicBezTo>
                      <a:pt x="865" y="152"/>
                      <a:pt x="865" y="152"/>
                      <a:pt x="865" y="152"/>
                    </a:cubicBezTo>
                    <a:cubicBezTo>
                      <a:pt x="869" y="146"/>
                      <a:pt x="862" y="135"/>
                      <a:pt x="850" y="127"/>
                    </a:cubicBezTo>
                    <a:cubicBezTo>
                      <a:pt x="666" y="9"/>
                      <a:pt x="666" y="9"/>
                      <a:pt x="666" y="9"/>
                    </a:cubicBezTo>
                    <a:cubicBezTo>
                      <a:pt x="654" y="2"/>
                      <a:pt x="642" y="0"/>
                      <a:pt x="638" y="6"/>
                    </a:cubicBezTo>
                    <a:cubicBezTo>
                      <a:pt x="603" y="59"/>
                      <a:pt x="603" y="59"/>
                      <a:pt x="603" y="59"/>
                    </a:cubicBezTo>
                    <a:cubicBezTo>
                      <a:pt x="600" y="65"/>
                      <a:pt x="607" y="76"/>
                      <a:pt x="619" y="84"/>
                    </a:cubicBezTo>
                    <a:cubicBezTo>
                      <a:pt x="626" y="88"/>
                      <a:pt x="626" y="88"/>
                      <a:pt x="626" y="88"/>
                    </a:cubicBezTo>
                    <a:cubicBezTo>
                      <a:pt x="503" y="279"/>
                      <a:pt x="503" y="279"/>
                      <a:pt x="503" y="279"/>
                    </a:cubicBezTo>
                    <a:cubicBezTo>
                      <a:pt x="30" y="570"/>
                      <a:pt x="30" y="570"/>
                      <a:pt x="30" y="570"/>
                    </a:cubicBezTo>
                    <a:cubicBezTo>
                      <a:pt x="24" y="573"/>
                      <a:pt x="18" y="578"/>
                      <a:pt x="13" y="585"/>
                    </a:cubicBezTo>
                    <a:cubicBezTo>
                      <a:pt x="0" y="605"/>
                      <a:pt x="6" y="632"/>
                      <a:pt x="26" y="645"/>
                    </a:cubicBezTo>
                    <a:cubicBezTo>
                      <a:pt x="538" y="974"/>
                      <a:pt x="538" y="974"/>
                      <a:pt x="538" y="974"/>
                    </a:cubicBezTo>
                    <a:cubicBezTo>
                      <a:pt x="558" y="987"/>
                      <a:pt x="585" y="981"/>
                      <a:pt x="598" y="960"/>
                    </a:cubicBezTo>
                    <a:cubicBezTo>
                      <a:pt x="602" y="954"/>
                      <a:pt x="604" y="946"/>
                      <a:pt x="604" y="939"/>
                    </a:cubicBezTo>
                    <a:close/>
                  </a:path>
                </a:pathLst>
              </a:custGeom>
              <a:solidFill>
                <a:srgbClr val="D8EF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9" name="Freeform 21"/>
              <p:cNvSpPr>
                <a:spLocks/>
              </p:cNvSpPr>
              <p:nvPr/>
            </p:nvSpPr>
            <p:spPr bwMode="auto">
              <a:xfrm>
                <a:off x="2236788" y="2460625"/>
                <a:ext cx="2128838" cy="3443288"/>
              </a:xfrm>
              <a:custGeom>
                <a:avLst/>
                <a:gdLst>
                  <a:gd name="T0" fmla="*/ 301 w 566"/>
                  <a:gd name="T1" fmla="*/ 868 h 916"/>
                  <a:gd name="T2" fmla="*/ 369 w 566"/>
                  <a:gd name="T3" fmla="*/ 325 h 916"/>
                  <a:gd name="T4" fmla="*/ 495 w 566"/>
                  <a:gd name="T5" fmla="*/ 128 h 916"/>
                  <a:gd name="T6" fmla="*/ 499 w 566"/>
                  <a:gd name="T7" fmla="*/ 131 h 916"/>
                  <a:gd name="T8" fmla="*/ 527 w 566"/>
                  <a:gd name="T9" fmla="*/ 134 h 916"/>
                  <a:gd name="T10" fmla="*/ 562 w 566"/>
                  <a:gd name="T11" fmla="*/ 81 h 916"/>
                  <a:gd name="T12" fmla="*/ 547 w 566"/>
                  <a:gd name="T13" fmla="*/ 56 h 916"/>
                  <a:gd name="T14" fmla="*/ 460 w 566"/>
                  <a:gd name="T15" fmla="*/ 0 h 916"/>
                  <a:gd name="T16" fmla="*/ 417 w 566"/>
                  <a:gd name="T17" fmla="*/ 67 h 916"/>
                  <a:gd name="T18" fmla="*/ 395 w 566"/>
                  <a:gd name="T19" fmla="*/ 54 h 916"/>
                  <a:gd name="T20" fmla="*/ 264 w 566"/>
                  <a:gd name="T21" fmla="*/ 259 h 916"/>
                  <a:gd name="T22" fmla="*/ 92 w 566"/>
                  <a:gd name="T23" fmla="*/ 590 h 916"/>
                  <a:gd name="T24" fmla="*/ 0 w 566"/>
                  <a:gd name="T25" fmla="*/ 752 h 916"/>
                  <a:gd name="T26" fmla="*/ 235 w 566"/>
                  <a:gd name="T27" fmla="*/ 903 h 916"/>
                  <a:gd name="T28" fmla="*/ 295 w 566"/>
                  <a:gd name="T29" fmla="*/ 889 h 916"/>
                  <a:gd name="T30" fmla="*/ 301 w 566"/>
                  <a:gd name="T31" fmla="*/ 868 h 9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6" h="916">
                    <a:moveTo>
                      <a:pt x="301" y="868"/>
                    </a:moveTo>
                    <a:cubicBezTo>
                      <a:pt x="369" y="325"/>
                      <a:pt x="369" y="325"/>
                      <a:pt x="369" y="325"/>
                    </a:cubicBezTo>
                    <a:cubicBezTo>
                      <a:pt x="495" y="128"/>
                      <a:pt x="495" y="128"/>
                      <a:pt x="495" y="128"/>
                    </a:cubicBezTo>
                    <a:cubicBezTo>
                      <a:pt x="499" y="131"/>
                      <a:pt x="499" y="131"/>
                      <a:pt x="499" y="131"/>
                    </a:cubicBezTo>
                    <a:cubicBezTo>
                      <a:pt x="511" y="138"/>
                      <a:pt x="524" y="140"/>
                      <a:pt x="527" y="134"/>
                    </a:cubicBezTo>
                    <a:cubicBezTo>
                      <a:pt x="562" y="81"/>
                      <a:pt x="562" y="81"/>
                      <a:pt x="562" y="81"/>
                    </a:cubicBezTo>
                    <a:cubicBezTo>
                      <a:pt x="566" y="75"/>
                      <a:pt x="559" y="64"/>
                      <a:pt x="547" y="56"/>
                    </a:cubicBezTo>
                    <a:cubicBezTo>
                      <a:pt x="460" y="0"/>
                      <a:pt x="460" y="0"/>
                      <a:pt x="460" y="0"/>
                    </a:cubicBezTo>
                    <a:cubicBezTo>
                      <a:pt x="417" y="67"/>
                      <a:pt x="417" y="67"/>
                      <a:pt x="417" y="67"/>
                    </a:cubicBezTo>
                    <a:cubicBezTo>
                      <a:pt x="395" y="54"/>
                      <a:pt x="395" y="54"/>
                      <a:pt x="395" y="54"/>
                    </a:cubicBezTo>
                    <a:cubicBezTo>
                      <a:pt x="264" y="259"/>
                      <a:pt x="264" y="259"/>
                      <a:pt x="264" y="259"/>
                    </a:cubicBezTo>
                    <a:cubicBezTo>
                      <a:pt x="92" y="590"/>
                      <a:pt x="92" y="590"/>
                      <a:pt x="92" y="590"/>
                    </a:cubicBezTo>
                    <a:cubicBezTo>
                      <a:pt x="0" y="752"/>
                      <a:pt x="0" y="752"/>
                      <a:pt x="0" y="752"/>
                    </a:cubicBezTo>
                    <a:cubicBezTo>
                      <a:pt x="235" y="903"/>
                      <a:pt x="235" y="903"/>
                      <a:pt x="235" y="903"/>
                    </a:cubicBezTo>
                    <a:cubicBezTo>
                      <a:pt x="255" y="916"/>
                      <a:pt x="282" y="910"/>
                      <a:pt x="295" y="889"/>
                    </a:cubicBezTo>
                    <a:cubicBezTo>
                      <a:pt x="299" y="883"/>
                      <a:pt x="301" y="875"/>
                      <a:pt x="301" y="868"/>
                    </a:cubicBezTo>
                    <a:close/>
                  </a:path>
                </a:pathLst>
              </a:custGeom>
              <a:solidFill>
                <a:srgbClr val="85AC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0" name="Freeform 22"/>
              <p:cNvSpPr>
                <a:spLocks/>
              </p:cNvSpPr>
              <p:nvPr/>
            </p:nvSpPr>
            <p:spPr bwMode="auto">
              <a:xfrm>
                <a:off x="2827338" y="2551113"/>
                <a:ext cx="1538288" cy="3352800"/>
              </a:xfrm>
              <a:custGeom>
                <a:avLst/>
                <a:gdLst>
                  <a:gd name="T0" fmla="*/ 144 w 409"/>
                  <a:gd name="T1" fmla="*/ 844 h 892"/>
                  <a:gd name="T2" fmla="*/ 212 w 409"/>
                  <a:gd name="T3" fmla="*/ 301 h 892"/>
                  <a:gd name="T4" fmla="*/ 338 w 409"/>
                  <a:gd name="T5" fmla="*/ 104 h 892"/>
                  <a:gd name="T6" fmla="*/ 342 w 409"/>
                  <a:gd name="T7" fmla="*/ 107 h 892"/>
                  <a:gd name="T8" fmla="*/ 370 w 409"/>
                  <a:gd name="T9" fmla="*/ 110 h 892"/>
                  <a:gd name="T10" fmla="*/ 405 w 409"/>
                  <a:gd name="T11" fmla="*/ 57 h 892"/>
                  <a:gd name="T12" fmla="*/ 390 w 409"/>
                  <a:gd name="T13" fmla="*/ 32 h 892"/>
                  <a:gd name="T14" fmla="*/ 339 w 409"/>
                  <a:gd name="T15" fmla="*/ 0 h 892"/>
                  <a:gd name="T16" fmla="*/ 293 w 409"/>
                  <a:gd name="T17" fmla="*/ 73 h 892"/>
                  <a:gd name="T18" fmla="*/ 272 w 409"/>
                  <a:gd name="T19" fmla="*/ 59 h 892"/>
                  <a:gd name="T20" fmla="*/ 144 w 409"/>
                  <a:gd name="T21" fmla="*/ 258 h 892"/>
                  <a:gd name="T22" fmla="*/ 91 w 409"/>
                  <a:gd name="T23" fmla="*/ 484 h 892"/>
                  <a:gd name="T24" fmla="*/ 0 w 409"/>
                  <a:gd name="T25" fmla="*/ 829 h 892"/>
                  <a:gd name="T26" fmla="*/ 78 w 409"/>
                  <a:gd name="T27" fmla="*/ 879 h 892"/>
                  <a:gd name="T28" fmla="*/ 138 w 409"/>
                  <a:gd name="T29" fmla="*/ 865 h 892"/>
                  <a:gd name="T30" fmla="*/ 144 w 409"/>
                  <a:gd name="T31" fmla="*/ 844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09" h="892">
                    <a:moveTo>
                      <a:pt x="144" y="844"/>
                    </a:moveTo>
                    <a:cubicBezTo>
                      <a:pt x="212" y="301"/>
                      <a:pt x="212" y="301"/>
                      <a:pt x="212" y="301"/>
                    </a:cubicBezTo>
                    <a:cubicBezTo>
                      <a:pt x="338" y="104"/>
                      <a:pt x="338" y="104"/>
                      <a:pt x="338" y="104"/>
                    </a:cubicBezTo>
                    <a:cubicBezTo>
                      <a:pt x="342" y="107"/>
                      <a:pt x="342" y="107"/>
                      <a:pt x="342" y="107"/>
                    </a:cubicBezTo>
                    <a:cubicBezTo>
                      <a:pt x="354" y="114"/>
                      <a:pt x="367" y="116"/>
                      <a:pt x="370" y="110"/>
                    </a:cubicBezTo>
                    <a:cubicBezTo>
                      <a:pt x="405" y="57"/>
                      <a:pt x="405" y="57"/>
                      <a:pt x="405" y="57"/>
                    </a:cubicBezTo>
                    <a:cubicBezTo>
                      <a:pt x="409" y="51"/>
                      <a:pt x="402" y="40"/>
                      <a:pt x="390" y="32"/>
                    </a:cubicBezTo>
                    <a:cubicBezTo>
                      <a:pt x="339" y="0"/>
                      <a:pt x="339" y="0"/>
                      <a:pt x="339" y="0"/>
                    </a:cubicBezTo>
                    <a:cubicBezTo>
                      <a:pt x="293" y="73"/>
                      <a:pt x="293" y="73"/>
                      <a:pt x="293" y="73"/>
                    </a:cubicBezTo>
                    <a:cubicBezTo>
                      <a:pt x="272" y="59"/>
                      <a:pt x="272" y="59"/>
                      <a:pt x="272" y="59"/>
                    </a:cubicBezTo>
                    <a:cubicBezTo>
                      <a:pt x="144" y="258"/>
                      <a:pt x="144" y="258"/>
                      <a:pt x="144" y="258"/>
                    </a:cubicBezTo>
                    <a:cubicBezTo>
                      <a:pt x="91" y="484"/>
                      <a:pt x="91" y="484"/>
                      <a:pt x="91" y="484"/>
                    </a:cubicBezTo>
                    <a:cubicBezTo>
                      <a:pt x="0" y="829"/>
                      <a:pt x="0" y="829"/>
                      <a:pt x="0" y="829"/>
                    </a:cubicBezTo>
                    <a:cubicBezTo>
                      <a:pt x="78" y="879"/>
                      <a:pt x="78" y="879"/>
                      <a:pt x="78" y="879"/>
                    </a:cubicBezTo>
                    <a:cubicBezTo>
                      <a:pt x="98" y="892"/>
                      <a:pt x="125" y="886"/>
                      <a:pt x="138" y="865"/>
                    </a:cubicBezTo>
                    <a:cubicBezTo>
                      <a:pt x="142" y="859"/>
                      <a:pt x="144" y="851"/>
                      <a:pt x="144" y="844"/>
                    </a:cubicBezTo>
                    <a:close/>
                  </a:path>
                </a:pathLst>
              </a:custGeom>
              <a:solidFill>
                <a:srgbClr val="AFD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1" name="Freeform 23"/>
              <p:cNvSpPr>
                <a:spLocks/>
              </p:cNvSpPr>
              <p:nvPr/>
            </p:nvSpPr>
            <p:spPr bwMode="auto">
              <a:xfrm>
                <a:off x="1222375" y="3889375"/>
                <a:ext cx="2222500" cy="1909763"/>
              </a:xfrm>
              <a:custGeom>
                <a:avLst/>
                <a:gdLst>
                  <a:gd name="T0" fmla="*/ 591 w 591"/>
                  <a:gd name="T1" fmla="*/ 95 h 508"/>
                  <a:gd name="T2" fmla="*/ 229 w 591"/>
                  <a:gd name="T3" fmla="*/ 0 h 508"/>
                  <a:gd name="T4" fmla="*/ 28 w 591"/>
                  <a:gd name="T5" fmla="*/ 124 h 508"/>
                  <a:gd name="T6" fmla="*/ 12 w 591"/>
                  <a:gd name="T7" fmla="*/ 138 h 508"/>
                  <a:gd name="T8" fmla="*/ 24 w 591"/>
                  <a:gd name="T9" fmla="*/ 194 h 508"/>
                  <a:gd name="T10" fmla="*/ 494 w 591"/>
                  <a:gd name="T11" fmla="*/ 496 h 508"/>
                  <a:gd name="T12" fmla="*/ 550 w 591"/>
                  <a:gd name="T13" fmla="*/ 484 h 508"/>
                  <a:gd name="T14" fmla="*/ 556 w 591"/>
                  <a:gd name="T15" fmla="*/ 464 h 508"/>
                  <a:gd name="T16" fmla="*/ 591 w 591"/>
                  <a:gd name="T17" fmla="*/ 95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1" h="508">
                    <a:moveTo>
                      <a:pt x="591" y="95"/>
                    </a:moveTo>
                    <a:cubicBezTo>
                      <a:pt x="229" y="0"/>
                      <a:pt x="229" y="0"/>
                      <a:pt x="229" y="0"/>
                    </a:cubicBezTo>
                    <a:cubicBezTo>
                      <a:pt x="28" y="124"/>
                      <a:pt x="28" y="124"/>
                      <a:pt x="28" y="124"/>
                    </a:cubicBezTo>
                    <a:cubicBezTo>
                      <a:pt x="21" y="128"/>
                      <a:pt x="16" y="132"/>
                      <a:pt x="12" y="138"/>
                    </a:cubicBezTo>
                    <a:cubicBezTo>
                      <a:pt x="0" y="157"/>
                      <a:pt x="5" y="182"/>
                      <a:pt x="24" y="194"/>
                    </a:cubicBezTo>
                    <a:cubicBezTo>
                      <a:pt x="494" y="496"/>
                      <a:pt x="494" y="496"/>
                      <a:pt x="494" y="496"/>
                    </a:cubicBezTo>
                    <a:cubicBezTo>
                      <a:pt x="513" y="508"/>
                      <a:pt x="538" y="502"/>
                      <a:pt x="550" y="484"/>
                    </a:cubicBezTo>
                    <a:cubicBezTo>
                      <a:pt x="554" y="478"/>
                      <a:pt x="556" y="471"/>
                      <a:pt x="556" y="464"/>
                    </a:cubicBezTo>
                    <a:lnTo>
                      <a:pt x="591" y="9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2" name="Freeform 24"/>
              <p:cNvSpPr>
                <a:spLocks/>
              </p:cNvSpPr>
              <p:nvPr/>
            </p:nvSpPr>
            <p:spPr bwMode="auto">
              <a:xfrm>
                <a:off x="2425700" y="4468813"/>
                <a:ext cx="996950" cy="1330325"/>
              </a:xfrm>
              <a:custGeom>
                <a:avLst/>
                <a:gdLst>
                  <a:gd name="T0" fmla="*/ 236 w 265"/>
                  <a:gd name="T1" fmla="*/ 310 h 354"/>
                  <a:gd name="T2" fmla="*/ 265 w 265"/>
                  <a:gd name="T3" fmla="*/ 75 h 354"/>
                  <a:gd name="T4" fmla="*/ 148 w 265"/>
                  <a:gd name="T5" fmla="*/ 0 h 354"/>
                  <a:gd name="T6" fmla="*/ 0 w 265"/>
                  <a:gd name="T7" fmla="*/ 230 h 354"/>
                  <a:gd name="T8" fmla="*/ 174 w 265"/>
                  <a:gd name="T9" fmla="*/ 342 h 354"/>
                  <a:gd name="T10" fmla="*/ 230 w 265"/>
                  <a:gd name="T11" fmla="*/ 330 h 354"/>
                  <a:gd name="T12" fmla="*/ 236 w 265"/>
                  <a:gd name="T13" fmla="*/ 31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5" h="354">
                    <a:moveTo>
                      <a:pt x="236" y="310"/>
                    </a:moveTo>
                    <a:cubicBezTo>
                      <a:pt x="265" y="75"/>
                      <a:pt x="265" y="75"/>
                      <a:pt x="265" y="75"/>
                    </a:cubicBezTo>
                    <a:cubicBezTo>
                      <a:pt x="148" y="0"/>
                      <a:pt x="148" y="0"/>
                      <a:pt x="148" y="0"/>
                    </a:cubicBezTo>
                    <a:cubicBezTo>
                      <a:pt x="0" y="230"/>
                      <a:pt x="0" y="230"/>
                      <a:pt x="0" y="230"/>
                    </a:cubicBezTo>
                    <a:cubicBezTo>
                      <a:pt x="174" y="342"/>
                      <a:pt x="174" y="342"/>
                      <a:pt x="174" y="342"/>
                    </a:cubicBezTo>
                    <a:cubicBezTo>
                      <a:pt x="193" y="354"/>
                      <a:pt x="218" y="348"/>
                      <a:pt x="230" y="330"/>
                    </a:cubicBezTo>
                    <a:cubicBezTo>
                      <a:pt x="234" y="324"/>
                      <a:pt x="236" y="317"/>
                      <a:pt x="236" y="3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3" name="Freeform 25"/>
              <p:cNvSpPr>
                <a:spLocks/>
              </p:cNvSpPr>
              <p:nvPr/>
            </p:nvSpPr>
            <p:spPr bwMode="auto">
              <a:xfrm>
                <a:off x="3082925" y="2538413"/>
                <a:ext cx="568325" cy="804863"/>
              </a:xfrm>
              <a:custGeom>
                <a:avLst/>
                <a:gdLst>
                  <a:gd name="T0" fmla="*/ 57 w 358"/>
                  <a:gd name="T1" fmla="*/ 507 h 507"/>
                  <a:gd name="T2" fmla="*/ 0 w 358"/>
                  <a:gd name="T3" fmla="*/ 469 h 507"/>
                  <a:gd name="T4" fmla="*/ 301 w 358"/>
                  <a:gd name="T5" fmla="*/ 0 h 507"/>
                  <a:gd name="T6" fmla="*/ 358 w 358"/>
                  <a:gd name="T7" fmla="*/ 38 h 507"/>
                  <a:gd name="T8" fmla="*/ 57 w 358"/>
                  <a:gd name="T9" fmla="*/ 507 h 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8" h="507">
                    <a:moveTo>
                      <a:pt x="57" y="507"/>
                    </a:moveTo>
                    <a:lnTo>
                      <a:pt x="0" y="469"/>
                    </a:lnTo>
                    <a:lnTo>
                      <a:pt x="301" y="0"/>
                    </a:lnTo>
                    <a:lnTo>
                      <a:pt x="358" y="38"/>
                    </a:lnTo>
                    <a:lnTo>
                      <a:pt x="57" y="50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4" name="Freeform 26"/>
              <p:cNvSpPr>
                <a:spLocks/>
              </p:cNvSpPr>
              <p:nvPr/>
            </p:nvSpPr>
            <p:spPr bwMode="auto">
              <a:xfrm>
                <a:off x="3444875" y="2478088"/>
                <a:ext cx="568325" cy="384175"/>
              </a:xfrm>
              <a:custGeom>
                <a:avLst/>
                <a:gdLst>
                  <a:gd name="T0" fmla="*/ 343 w 358"/>
                  <a:gd name="T1" fmla="*/ 242 h 242"/>
                  <a:gd name="T2" fmla="*/ 0 w 358"/>
                  <a:gd name="T3" fmla="*/ 22 h 242"/>
                  <a:gd name="T4" fmla="*/ 12 w 358"/>
                  <a:gd name="T5" fmla="*/ 0 h 242"/>
                  <a:gd name="T6" fmla="*/ 358 w 358"/>
                  <a:gd name="T7" fmla="*/ 221 h 242"/>
                  <a:gd name="T8" fmla="*/ 343 w 358"/>
                  <a:gd name="T9" fmla="*/ 242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8" h="242">
                    <a:moveTo>
                      <a:pt x="343" y="242"/>
                    </a:moveTo>
                    <a:lnTo>
                      <a:pt x="0" y="22"/>
                    </a:lnTo>
                    <a:lnTo>
                      <a:pt x="12" y="0"/>
                    </a:lnTo>
                    <a:lnTo>
                      <a:pt x="358" y="221"/>
                    </a:lnTo>
                    <a:lnTo>
                      <a:pt x="343" y="24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5" name="Freeform 27"/>
              <p:cNvSpPr>
                <a:spLocks/>
              </p:cNvSpPr>
              <p:nvPr/>
            </p:nvSpPr>
            <p:spPr bwMode="auto">
              <a:xfrm>
                <a:off x="2052638" y="3419475"/>
                <a:ext cx="1035050" cy="928688"/>
              </a:xfrm>
              <a:custGeom>
                <a:avLst/>
                <a:gdLst>
                  <a:gd name="T0" fmla="*/ 595 w 652"/>
                  <a:gd name="T1" fmla="*/ 0 h 585"/>
                  <a:gd name="T2" fmla="*/ 0 w 652"/>
                  <a:gd name="T3" fmla="*/ 443 h 585"/>
                  <a:gd name="T4" fmla="*/ 218 w 652"/>
                  <a:gd name="T5" fmla="*/ 585 h 585"/>
                  <a:gd name="T6" fmla="*/ 652 w 652"/>
                  <a:gd name="T7" fmla="*/ 35 h 585"/>
                  <a:gd name="T8" fmla="*/ 595 w 652"/>
                  <a:gd name="T9" fmla="*/ 0 h 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2" h="585">
                    <a:moveTo>
                      <a:pt x="595" y="0"/>
                    </a:moveTo>
                    <a:lnTo>
                      <a:pt x="0" y="443"/>
                    </a:lnTo>
                    <a:lnTo>
                      <a:pt x="218" y="585"/>
                    </a:lnTo>
                    <a:lnTo>
                      <a:pt x="652" y="35"/>
                    </a:lnTo>
                    <a:lnTo>
                      <a:pt x="595" y="0"/>
                    </a:lnTo>
                    <a:close/>
                  </a:path>
                </a:pathLst>
              </a:custGeom>
              <a:solidFill>
                <a:srgbClr val="FFFFFF">
                  <a:alpha val="61961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6" name="Freeform 28"/>
              <p:cNvSpPr>
                <a:spLocks/>
              </p:cNvSpPr>
              <p:nvPr/>
            </p:nvSpPr>
            <p:spPr bwMode="auto">
              <a:xfrm>
                <a:off x="2266950" y="4111625"/>
                <a:ext cx="985838" cy="1489075"/>
              </a:xfrm>
              <a:custGeom>
                <a:avLst/>
                <a:gdLst>
                  <a:gd name="T0" fmla="*/ 384 w 621"/>
                  <a:gd name="T1" fmla="*/ 0 h 938"/>
                  <a:gd name="T2" fmla="*/ 0 w 621"/>
                  <a:gd name="T3" fmla="*/ 705 h 938"/>
                  <a:gd name="T4" fmla="*/ 363 w 621"/>
                  <a:gd name="T5" fmla="*/ 938 h 938"/>
                  <a:gd name="T6" fmla="*/ 621 w 621"/>
                  <a:gd name="T7" fmla="*/ 66 h 938"/>
                  <a:gd name="T8" fmla="*/ 384 w 621"/>
                  <a:gd name="T9" fmla="*/ 0 h 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1" h="938">
                    <a:moveTo>
                      <a:pt x="384" y="0"/>
                    </a:moveTo>
                    <a:lnTo>
                      <a:pt x="0" y="705"/>
                    </a:lnTo>
                    <a:lnTo>
                      <a:pt x="363" y="938"/>
                    </a:lnTo>
                    <a:lnTo>
                      <a:pt x="621" y="66"/>
                    </a:ln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7" name="Freeform 29"/>
              <p:cNvSpPr>
                <a:spLocks/>
              </p:cNvSpPr>
              <p:nvPr/>
            </p:nvSpPr>
            <p:spPr bwMode="auto">
              <a:xfrm>
                <a:off x="2200275" y="4983163"/>
                <a:ext cx="409575" cy="296863"/>
              </a:xfrm>
              <a:custGeom>
                <a:avLst/>
                <a:gdLst>
                  <a:gd name="T0" fmla="*/ 237 w 258"/>
                  <a:gd name="T1" fmla="*/ 187 h 187"/>
                  <a:gd name="T2" fmla="*/ 0 w 258"/>
                  <a:gd name="T3" fmla="*/ 36 h 187"/>
                  <a:gd name="T4" fmla="*/ 21 w 258"/>
                  <a:gd name="T5" fmla="*/ 0 h 187"/>
                  <a:gd name="T6" fmla="*/ 258 w 258"/>
                  <a:gd name="T7" fmla="*/ 152 h 187"/>
                  <a:gd name="T8" fmla="*/ 237 w 258"/>
                  <a:gd name="T9" fmla="*/ 187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87">
                    <a:moveTo>
                      <a:pt x="237" y="187"/>
                    </a:moveTo>
                    <a:lnTo>
                      <a:pt x="0" y="36"/>
                    </a:lnTo>
                    <a:lnTo>
                      <a:pt x="21" y="0"/>
                    </a:lnTo>
                    <a:lnTo>
                      <a:pt x="258" y="152"/>
                    </a:lnTo>
                    <a:lnTo>
                      <a:pt x="237" y="187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8" name="Freeform 30"/>
              <p:cNvSpPr>
                <a:spLocks/>
              </p:cNvSpPr>
              <p:nvPr/>
            </p:nvSpPr>
            <p:spPr bwMode="auto">
              <a:xfrm>
                <a:off x="2274888" y="4862513"/>
                <a:ext cx="301625" cy="222250"/>
              </a:xfrm>
              <a:custGeom>
                <a:avLst/>
                <a:gdLst>
                  <a:gd name="T0" fmla="*/ 166 w 190"/>
                  <a:gd name="T1" fmla="*/ 140 h 140"/>
                  <a:gd name="T2" fmla="*/ 0 w 190"/>
                  <a:gd name="T3" fmla="*/ 33 h 140"/>
                  <a:gd name="T4" fmla="*/ 21 w 190"/>
                  <a:gd name="T5" fmla="*/ 0 h 140"/>
                  <a:gd name="T6" fmla="*/ 190 w 190"/>
                  <a:gd name="T7" fmla="*/ 107 h 140"/>
                  <a:gd name="T8" fmla="*/ 166 w 190"/>
                  <a:gd name="T9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0" h="140">
                    <a:moveTo>
                      <a:pt x="166" y="140"/>
                    </a:moveTo>
                    <a:lnTo>
                      <a:pt x="0" y="33"/>
                    </a:lnTo>
                    <a:lnTo>
                      <a:pt x="21" y="0"/>
                    </a:lnTo>
                    <a:lnTo>
                      <a:pt x="190" y="107"/>
                    </a:lnTo>
                    <a:lnTo>
                      <a:pt x="166" y="140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9" name="Freeform 31"/>
              <p:cNvSpPr>
                <a:spLocks/>
              </p:cNvSpPr>
              <p:nvPr/>
            </p:nvSpPr>
            <p:spPr bwMode="auto">
              <a:xfrm>
                <a:off x="2354263" y="4743450"/>
                <a:ext cx="296863" cy="220663"/>
              </a:xfrm>
              <a:custGeom>
                <a:avLst/>
                <a:gdLst>
                  <a:gd name="T0" fmla="*/ 166 w 187"/>
                  <a:gd name="T1" fmla="*/ 139 h 139"/>
                  <a:gd name="T2" fmla="*/ 0 w 187"/>
                  <a:gd name="T3" fmla="*/ 33 h 139"/>
                  <a:gd name="T4" fmla="*/ 21 w 187"/>
                  <a:gd name="T5" fmla="*/ 0 h 139"/>
                  <a:gd name="T6" fmla="*/ 187 w 187"/>
                  <a:gd name="T7" fmla="*/ 106 h 139"/>
                  <a:gd name="T8" fmla="*/ 166 w 187"/>
                  <a:gd name="T9" fmla="*/ 139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7" h="139">
                    <a:moveTo>
                      <a:pt x="166" y="139"/>
                    </a:moveTo>
                    <a:lnTo>
                      <a:pt x="0" y="33"/>
                    </a:lnTo>
                    <a:lnTo>
                      <a:pt x="21" y="0"/>
                    </a:lnTo>
                    <a:lnTo>
                      <a:pt x="187" y="106"/>
                    </a:lnTo>
                    <a:lnTo>
                      <a:pt x="166" y="139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0" name="Freeform 32"/>
              <p:cNvSpPr>
                <a:spLocks/>
              </p:cNvSpPr>
              <p:nvPr/>
            </p:nvSpPr>
            <p:spPr bwMode="auto">
              <a:xfrm>
                <a:off x="2433638" y="4622800"/>
                <a:ext cx="296863" cy="220663"/>
              </a:xfrm>
              <a:custGeom>
                <a:avLst/>
                <a:gdLst>
                  <a:gd name="T0" fmla="*/ 165 w 187"/>
                  <a:gd name="T1" fmla="*/ 139 h 139"/>
                  <a:gd name="T2" fmla="*/ 0 w 187"/>
                  <a:gd name="T3" fmla="*/ 33 h 139"/>
                  <a:gd name="T4" fmla="*/ 21 w 187"/>
                  <a:gd name="T5" fmla="*/ 0 h 139"/>
                  <a:gd name="T6" fmla="*/ 187 w 187"/>
                  <a:gd name="T7" fmla="*/ 106 h 139"/>
                  <a:gd name="T8" fmla="*/ 165 w 187"/>
                  <a:gd name="T9" fmla="*/ 139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7" h="139">
                    <a:moveTo>
                      <a:pt x="165" y="139"/>
                    </a:moveTo>
                    <a:lnTo>
                      <a:pt x="0" y="33"/>
                    </a:lnTo>
                    <a:lnTo>
                      <a:pt x="21" y="0"/>
                    </a:lnTo>
                    <a:lnTo>
                      <a:pt x="187" y="106"/>
                    </a:lnTo>
                    <a:lnTo>
                      <a:pt x="165" y="139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1" name="Freeform 33"/>
              <p:cNvSpPr>
                <a:spLocks/>
              </p:cNvSpPr>
              <p:nvPr/>
            </p:nvSpPr>
            <p:spPr bwMode="auto">
              <a:xfrm>
                <a:off x="2508250" y="4502150"/>
                <a:ext cx="409575" cy="293688"/>
              </a:xfrm>
              <a:custGeom>
                <a:avLst/>
                <a:gdLst>
                  <a:gd name="T0" fmla="*/ 237 w 258"/>
                  <a:gd name="T1" fmla="*/ 185 h 185"/>
                  <a:gd name="T2" fmla="*/ 0 w 258"/>
                  <a:gd name="T3" fmla="*/ 33 h 185"/>
                  <a:gd name="T4" fmla="*/ 21 w 258"/>
                  <a:gd name="T5" fmla="*/ 0 h 185"/>
                  <a:gd name="T6" fmla="*/ 258 w 258"/>
                  <a:gd name="T7" fmla="*/ 152 h 185"/>
                  <a:gd name="T8" fmla="*/ 237 w 258"/>
                  <a:gd name="T9" fmla="*/ 18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85">
                    <a:moveTo>
                      <a:pt x="237" y="185"/>
                    </a:moveTo>
                    <a:lnTo>
                      <a:pt x="0" y="33"/>
                    </a:lnTo>
                    <a:lnTo>
                      <a:pt x="21" y="0"/>
                    </a:lnTo>
                    <a:lnTo>
                      <a:pt x="258" y="152"/>
                    </a:lnTo>
                    <a:lnTo>
                      <a:pt x="237" y="185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2" name="Freeform 34"/>
              <p:cNvSpPr>
                <a:spLocks/>
              </p:cNvSpPr>
              <p:nvPr/>
            </p:nvSpPr>
            <p:spPr bwMode="auto">
              <a:xfrm>
                <a:off x="2508250" y="4502150"/>
                <a:ext cx="409575" cy="293688"/>
              </a:xfrm>
              <a:custGeom>
                <a:avLst/>
                <a:gdLst>
                  <a:gd name="T0" fmla="*/ 237 w 258"/>
                  <a:gd name="T1" fmla="*/ 185 h 185"/>
                  <a:gd name="T2" fmla="*/ 0 w 258"/>
                  <a:gd name="T3" fmla="*/ 33 h 185"/>
                  <a:gd name="T4" fmla="*/ 21 w 258"/>
                  <a:gd name="T5" fmla="*/ 0 h 185"/>
                  <a:gd name="T6" fmla="*/ 258 w 258"/>
                  <a:gd name="T7" fmla="*/ 152 h 185"/>
                  <a:gd name="T8" fmla="*/ 237 w 258"/>
                  <a:gd name="T9" fmla="*/ 18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85">
                    <a:moveTo>
                      <a:pt x="237" y="185"/>
                    </a:moveTo>
                    <a:lnTo>
                      <a:pt x="0" y="33"/>
                    </a:lnTo>
                    <a:lnTo>
                      <a:pt x="21" y="0"/>
                    </a:lnTo>
                    <a:lnTo>
                      <a:pt x="258" y="152"/>
                    </a:lnTo>
                    <a:lnTo>
                      <a:pt x="237" y="185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3" name="Freeform 35"/>
              <p:cNvSpPr>
                <a:spLocks/>
              </p:cNvSpPr>
              <p:nvPr/>
            </p:nvSpPr>
            <p:spPr bwMode="auto">
              <a:xfrm>
                <a:off x="2587625" y="4381500"/>
                <a:ext cx="296863" cy="222250"/>
              </a:xfrm>
              <a:custGeom>
                <a:avLst/>
                <a:gdLst>
                  <a:gd name="T0" fmla="*/ 166 w 187"/>
                  <a:gd name="T1" fmla="*/ 140 h 140"/>
                  <a:gd name="T2" fmla="*/ 0 w 187"/>
                  <a:gd name="T3" fmla="*/ 33 h 140"/>
                  <a:gd name="T4" fmla="*/ 21 w 187"/>
                  <a:gd name="T5" fmla="*/ 0 h 140"/>
                  <a:gd name="T6" fmla="*/ 187 w 187"/>
                  <a:gd name="T7" fmla="*/ 107 h 140"/>
                  <a:gd name="T8" fmla="*/ 166 w 187"/>
                  <a:gd name="T9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7" h="140">
                    <a:moveTo>
                      <a:pt x="166" y="140"/>
                    </a:moveTo>
                    <a:lnTo>
                      <a:pt x="0" y="33"/>
                    </a:lnTo>
                    <a:lnTo>
                      <a:pt x="21" y="0"/>
                    </a:lnTo>
                    <a:lnTo>
                      <a:pt x="187" y="107"/>
                    </a:lnTo>
                    <a:lnTo>
                      <a:pt x="166" y="140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4" name="Freeform 36"/>
              <p:cNvSpPr>
                <a:spLocks/>
              </p:cNvSpPr>
              <p:nvPr/>
            </p:nvSpPr>
            <p:spPr bwMode="auto">
              <a:xfrm>
                <a:off x="2662238" y="4260850"/>
                <a:ext cx="301625" cy="222250"/>
              </a:xfrm>
              <a:custGeom>
                <a:avLst/>
                <a:gdLst>
                  <a:gd name="T0" fmla="*/ 168 w 190"/>
                  <a:gd name="T1" fmla="*/ 140 h 140"/>
                  <a:gd name="T2" fmla="*/ 0 w 190"/>
                  <a:gd name="T3" fmla="*/ 33 h 140"/>
                  <a:gd name="T4" fmla="*/ 24 w 190"/>
                  <a:gd name="T5" fmla="*/ 0 h 140"/>
                  <a:gd name="T6" fmla="*/ 190 w 190"/>
                  <a:gd name="T7" fmla="*/ 107 h 140"/>
                  <a:gd name="T8" fmla="*/ 168 w 190"/>
                  <a:gd name="T9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0" h="140">
                    <a:moveTo>
                      <a:pt x="168" y="140"/>
                    </a:moveTo>
                    <a:lnTo>
                      <a:pt x="0" y="33"/>
                    </a:lnTo>
                    <a:lnTo>
                      <a:pt x="24" y="0"/>
                    </a:lnTo>
                    <a:lnTo>
                      <a:pt x="190" y="107"/>
                    </a:lnTo>
                    <a:lnTo>
                      <a:pt x="168" y="140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5" name="Freeform 37"/>
              <p:cNvSpPr>
                <a:spLocks/>
              </p:cNvSpPr>
              <p:nvPr/>
            </p:nvSpPr>
            <p:spPr bwMode="auto">
              <a:xfrm>
                <a:off x="2741613" y="4140200"/>
                <a:ext cx="296863" cy="222250"/>
              </a:xfrm>
              <a:custGeom>
                <a:avLst/>
                <a:gdLst>
                  <a:gd name="T0" fmla="*/ 166 w 187"/>
                  <a:gd name="T1" fmla="*/ 140 h 140"/>
                  <a:gd name="T2" fmla="*/ 0 w 187"/>
                  <a:gd name="T3" fmla="*/ 34 h 140"/>
                  <a:gd name="T4" fmla="*/ 21 w 187"/>
                  <a:gd name="T5" fmla="*/ 0 h 140"/>
                  <a:gd name="T6" fmla="*/ 187 w 187"/>
                  <a:gd name="T7" fmla="*/ 107 h 140"/>
                  <a:gd name="T8" fmla="*/ 166 w 187"/>
                  <a:gd name="T9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7" h="140">
                    <a:moveTo>
                      <a:pt x="166" y="140"/>
                    </a:moveTo>
                    <a:lnTo>
                      <a:pt x="0" y="34"/>
                    </a:lnTo>
                    <a:lnTo>
                      <a:pt x="21" y="0"/>
                    </a:lnTo>
                    <a:lnTo>
                      <a:pt x="187" y="107"/>
                    </a:lnTo>
                    <a:lnTo>
                      <a:pt x="166" y="140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6" name="Freeform 38"/>
              <p:cNvSpPr>
                <a:spLocks/>
              </p:cNvSpPr>
              <p:nvPr/>
            </p:nvSpPr>
            <p:spPr bwMode="auto">
              <a:xfrm>
                <a:off x="2820988" y="4016375"/>
                <a:ext cx="409575" cy="296863"/>
              </a:xfrm>
              <a:custGeom>
                <a:avLst/>
                <a:gdLst>
                  <a:gd name="T0" fmla="*/ 234 w 258"/>
                  <a:gd name="T1" fmla="*/ 187 h 187"/>
                  <a:gd name="T2" fmla="*/ 0 w 258"/>
                  <a:gd name="T3" fmla="*/ 36 h 187"/>
                  <a:gd name="T4" fmla="*/ 21 w 258"/>
                  <a:gd name="T5" fmla="*/ 0 h 187"/>
                  <a:gd name="T6" fmla="*/ 258 w 258"/>
                  <a:gd name="T7" fmla="*/ 154 h 187"/>
                  <a:gd name="T8" fmla="*/ 234 w 258"/>
                  <a:gd name="T9" fmla="*/ 187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87">
                    <a:moveTo>
                      <a:pt x="234" y="187"/>
                    </a:moveTo>
                    <a:lnTo>
                      <a:pt x="0" y="36"/>
                    </a:lnTo>
                    <a:lnTo>
                      <a:pt x="21" y="0"/>
                    </a:lnTo>
                    <a:lnTo>
                      <a:pt x="258" y="154"/>
                    </a:lnTo>
                    <a:lnTo>
                      <a:pt x="234" y="187"/>
                    </a:lnTo>
                    <a:close/>
                  </a:path>
                </a:pathLst>
              </a:custGeom>
              <a:solidFill>
                <a:srgbClr val="EEF5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7" name="Freeform 39"/>
              <p:cNvSpPr>
                <a:spLocks/>
              </p:cNvSpPr>
              <p:nvPr/>
            </p:nvSpPr>
            <p:spPr bwMode="auto">
              <a:xfrm>
                <a:off x="4079875" y="2249488"/>
                <a:ext cx="165100" cy="165100"/>
              </a:xfrm>
              <a:custGeom>
                <a:avLst/>
                <a:gdLst>
                  <a:gd name="T0" fmla="*/ 38 w 44"/>
                  <a:gd name="T1" fmla="*/ 32 h 44"/>
                  <a:gd name="T2" fmla="*/ 12 w 44"/>
                  <a:gd name="T3" fmla="*/ 38 h 44"/>
                  <a:gd name="T4" fmla="*/ 6 w 44"/>
                  <a:gd name="T5" fmla="*/ 12 h 44"/>
                  <a:gd name="T6" fmla="*/ 32 w 44"/>
                  <a:gd name="T7" fmla="*/ 6 h 44"/>
                  <a:gd name="T8" fmla="*/ 38 w 44"/>
                  <a:gd name="T9" fmla="*/ 3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44">
                    <a:moveTo>
                      <a:pt x="38" y="32"/>
                    </a:moveTo>
                    <a:cubicBezTo>
                      <a:pt x="32" y="41"/>
                      <a:pt x="21" y="44"/>
                      <a:pt x="12" y="38"/>
                    </a:cubicBezTo>
                    <a:cubicBezTo>
                      <a:pt x="3" y="32"/>
                      <a:pt x="0" y="21"/>
                      <a:pt x="6" y="12"/>
                    </a:cubicBezTo>
                    <a:cubicBezTo>
                      <a:pt x="12" y="3"/>
                      <a:pt x="23" y="0"/>
                      <a:pt x="32" y="6"/>
                    </a:cubicBezTo>
                    <a:cubicBezTo>
                      <a:pt x="41" y="12"/>
                      <a:pt x="44" y="24"/>
                      <a:pt x="38" y="32"/>
                    </a:cubicBezTo>
                    <a:close/>
                  </a:path>
                </a:pathLst>
              </a:custGeom>
              <a:solidFill>
                <a:srgbClr val="D8EF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8" name="Freeform 40"/>
              <p:cNvSpPr>
                <a:spLocks/>
              </p:cNvSpPr>
              <p:nvPr/>
            </p:nvSpPr>
            <p:spPr bwMode="auto">
              <a:xfrm>
                <a:off x="4013200" y="2049463"/>
                <a:ext cx="142875" cy="142875"/>
              </a:xfrm>
              <a:custGeom>
                <a:avLst/>
                <a:gdLst>
                  <a:gd name="T0" fmla="*/ 33 w 38"/>
                  <a:gd name="T1" fmla="*/ 28 h 38"/>
                  <a:gd name="T2" fmla="*/ 10 w 38"/>
                  <a:gd name="T3" fmla="*/ 33 h 38"/>
                  <a:gd name="T4" fmla="*/ 5 w 38"/>
                  <a:gd name="T5" fmla="*/ 10 h 38"/>
                  <a:gd name="T6" fmla="*/ 28 w 38"/>
                  <a:gd name="T7" fmla="*/ 5 h 38"/>
                  <a:gd name="T8" fmla="*/ 33 w 38"/>
                  <a:gd name="T9" fmla="*/ 2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8">
                    <a:moveTo>
                      <a:pt x="33" y="28"/>
                    </a:moveTo>
                    <a:cubicBezTo>
                      <a:pt x="28" y="36"/>
                      <a:pt x="18" y="38"/>
                      <a:pt x="10" y="33"/>
                    </a:cubicBezTo>
                    <a:cubicBezTo>
                      <a:pt x="2" y="28"/>
                      <a:pt x="0" y="18"/>
                      <a:pt x="5" y="10"/>
                    </a:cubicBezTo>
                    <a:cubicBezTo>
                      <a:pt x="10" y="3"/>
                      <a:pt x="20" y="0"/>
                      <a:pt x="28" y="5"/>
                    </a:cubicBezTo>
                    <a:cubicBezTo>
                      <a:pt x="36" y="10"/>
                      <a:pt x="38" y="20"/>
                      <a:pt x="33" y="28"/>
                    </a:cubicBezTo>
                    <a:close/>
                  </a:path>
                </a:pathLst>
              </a:custGeom>
              <a:solidFill>
                <a:srgbClr val="D8EF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9" name="Freeform 41"/>
              <p:cNvSpPr>
                <a:spLocks/>
              </p:cNvSpPr>
              <p:nvPr/>
            </p:nvSpPr>
            <p:spPr bwMode="auto">
              <a:xfrm>
                <a:off x="3749675" y="2174875"/>
                <a:ext cx="90488" cy="88900"/>
              </a:xfrm>
              <a:custGeom>
                <a:avLst/>
                <a:gdLst>
                  <a:gd name="T0" fmla="*/ 21 w 24"/>
                  <a:gd name="T1" fmla="*/ 18 h 24"/>
                  <a:gd name="T2" fmla="*/ 6 w 24"/>
                  <a:gd name="T3" fmla="*/ 21 h 24"/>
                  <a:gd name="T4" fmla="*/ 3 w 24"/>
                  <a:gd name="T5" fmla="*/ 6 h 24"/>
                  <a:gd name="T6" fmla="*/ 17 w 24"/>
                  <a:gd name="T7" fmla="*/ 3 h 24"/>
                  <a:gd name="T8" fmla="*/ 21 w 24"/>
                  <a:gd name="T9" fmla="*/ 1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1" y="18"/>
                    </a:moveTo>
                    <a:cubicBezTo>
                      <a:pt x="17" y="23"/>
                      <a:pt x="11" y="24"/>
                      <a:pt x="6" y="21"/>
                    </a:cubicBezTo>
                    <a:cubicBezTo>
                      <a:pt x="1" y="18"/>
                      <a:pt x="0" y="11"/>
                      <a:pt x="3" y="6"/>
                    </a:cubicBezTo>
                    <a:cubicBezTo>
                      <a:pt x="6" y="1"/>
                      <a:pt x="12" y="0"/>
                      <a:pt x="17" y="3"/>
                    </a:cubicBezTo>
                    <a:cubicBezTo>
                      <a:pt x="22" y="6"/>
                      <a:pt x="24" y="13"/>
                      <a:pt x="21" y="18"/>
                    </a:cubicBezTo>
                    <a:close/>
                  </a:path>
                </a:pathLst>
              </a:custGeom>
              <a:solidFill>
                <a:srgbClr val="D8EF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0" name="Freeform 42"/>
              <p:cNvSpPr>
                <a:spLocks/>
              </p:cNvSpPr>
              <p:nvPr/>
            </p:nvSpPr>
            <p:spPr bwMode="auto">
              <a:xfrm>
                <a:off x="3222625" y="4460875"/>
                <a:ext cx="131763" cy="127000"/>
              </a:xfrm>
              <a:custGeom>
                <a:avLst/>
                <a:gdLst>
                  <a:gd name="T0" fmla="*/ 30 w 35"/>
                  <a:gd name="T1" fmla="*/ 25 h 34"/>
                  <a:gd name="T2" fmla="*/ 9 w 35"/>
                  <a:gd name="T3" fmla="*/ 30 h 34"/>
                  <a:gd name="T4" fmla="*/ 5 w 35"/>
                  <a:gd name="T5" fmla="*/ 9 h 34"/>
                  <a:gd name="T6" fmla="*/ 26 w 35"/>
                  <a:gd name="T7" fmla="*/ 4 h 34"/>
                  <a:gd name="T8" fmla="*/ 30 w 35"/>
                  <a:gd name="T9" fmla="*/ 2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34">
                    <a:moveTo>
                      <a:pt x="30" y="25"/>
                    </a:moveTo>
                    <a:cubicBezTo>
                      <a:pt x="26" y="32"/>
                      <a:pt x="16" y="34"/>
                      <a:pt x="9" y="30"/>
                    </a:cubicBezTo>
                    <a:cubicBezTo>
                      <a:pt x="2" y="25"/>
                      <a:pt x="0" y="16"/>
                      <a:pt x="5" y="9"/>
                    </a:cubicBezTo>
                    <a:cubicBezTo>
                      <a:pt x="9" y="2"/>
                      <a:pt x="19" y="0"/>
                      <a:pt x="26" y="4"/>
                    </a:cubicBezTo>
                    <a:cubicBezTo>
                      <a:pt x="33" y="9"/>
                      <a:pt x="35" y="18"/>
                      <a:pt x="30" y="25"/>
                    </a:cubicBezTo>
                    <a:close/>
                  </a:path>
                </a:pathLst>
              </a:custGeom>
              <a:solidFill>
                <a:srgbClr val="D8EF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1" name="Freeform 43"/>
              <p:cNvSpPr>
                <a:spLocks/>
              </p:cNvSpPr>
              <p:nvPr/>
            </p:nvSpPr>
            <p:spPr bwMode="auto">
              <a:xfrm>
                <a:off x="3068638" y="3859213"/>
                <a:ext cx="127000" cy="127000"/>
              </a:xfrm>
              <a:custGeom>
                <a:avLst/>
                <a:gdLst>
                  <a:gd name="T0" fmla="*/ 30 w 34"/>
                  <a:gd name="T1" fmla="*/ 25 h 34"/>
                  <a:gd name="T2" fmla="*/ 9 w 34"/>
                  <a:gd name="T3" fmla="*/ 29 h 34"/>
                  <a:gd name="T4" fmla="*/ 5 w 34"/>
                  <a:gd name="T5" fmla="*/ 9 h 34"/>
                  <a:gd name="T6" fmla="*/ 25 w 34"/>
                  <a:gd name="T7" fmla="*/ 4 h 34"/>
                  <a:gd name="T8" fmla="*/ 30 w 34"/>
                  <a:gd name="T9" fmla="*/ 2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34">
                    <a:moveTo>
                      <a:pt x="30" y="25"/>
                    </a:moveTo>
                    <a:cubicBezTo>
                      <a:pt x="25" y="32"/>
                      <a:pt x="16" y="34"/>
                      <a:pt x="9" y="29"/>
                    </a:cubicBezTo>
                    <a:cubicBezTo>
                      <a:pt x="2" y="25"/>
                      <a:pt x="0" y="16"/>
                      <a:pt x="5" y="9"/>
                    </a:cubicBezTo>
                    <a:cubicBezTo>
                      <a:pt x="9" y="2"/>
                      <a:pt x="18" y="0"/>
                      <a:pt x="25" y="4"/>
                    </a:cubicBezTo>
                    <a:cubicBezTo>
                      <a:pt x="32" y="9"/>
                      <a:pt x="34" y="18"/>
                      <a:pt x="30" y="25"/>
                    </a:cubicBezTo>
                    <a:close/>
                  </a:path>
                </a:pathLst>
              </a:custGeom>
              <a:solidFill>
                <a:srgbClr val="AFD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2" name="Freeform 44"/>
              <p:cNvSpPr>
                <a:spLocks/>
              </p:cNvSpPr>
              <p:nvPr/>
            </p:nvSpPr>
            <p:spPr bwMode="auto">
              <a:xfrm>
                <a:off x="3376613" y="3573463"/>
                <a:ext cx="90488" cy="90488"/>
              </a:xfrm>
              <a:custGeom>
                <a:avLst/>
                <a:gdLst>
                  <a:gd name="T0" fmla="*/ 21 w 24"/>
                  <a:gd name="T1" fmla="*/ 17 h 24"/>
                  <a:gd name="T2" fmla="*/ 7 w 24"/>
                  <a:gd name="T3" fmla="*/ 21 h 24"/>
                  <a:gd name="T4" fmla="*/ 3 w 24"/>
                  <a:gd name="T5" fmla="*/ 6 h 24"/>
                  <a:gd name="T6" fmla="*/ 18 w 24"/>
                  <a:gd name="T7" fmla="*/ 3 h 24"/>
                  <a:gd name="T8" fmla="*/ 21 w 24"/>
                  <a:gd name="T9" fmla="*/ 17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1" y="17"/>
                    </a:moveTo>
                    <a:cubicBezTo>
                      <a:pt x="18" y="22"/>
                      <a:pt x="11" y="24"/>
                      <a:pt x="7" y="21"/>
                    </a:cubicBezTo>
                    <a:cubicBezTo>
                      <a:pt x="2" y="18"/>
                      <a:pt x="0" y="11"/>
                      <a:pt x="3" y="6"/>
                    </a:cubicBezTo>
                    <a:cubicBezTo>
                      <a:pt x="6" y="2"/>
                      <a:pt x="13" y="0"/>
                      <a:pt x="18" y="3"/>
                    </a:cubicBezTo>
                    <a:cubicBezTo>
                      <a:pt x="22" y="6"/>
                      <a:pt x="24" y="13"/>
                      <a:pt x="21" y="17"/>
                    </a:cubicBezTo>
                    <a:close/>
                  </a:path>
                </a:pathLst>
              </a:custGeom>
              <a:solidFill>
                <a:srgbClr val="85AC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3" name="Freeform 45"/>
              <p:cNvSpPr>
                <a:spLocks/>
              </p:cNvSpPr>
              <p:nvPr/>
            </p:nvSpPr>
            <p:spPr bwMode="auto">
              <a:xfrm>
                <a:off x="2767013" y="3911600"/>
                <a:ext cx="84138" cy="82550"/>
              </a:xfrm>
              <a:custGeom>
                <a:avLst/>
                <a:gdLst>
                  <a:gd name="T0" fmla="*/ 19 w 22"/>
                  <a:gd name="T1" fmla="*/ 16 h 22"/>
                  <a:gd name="T2" fmla="*/ 6 w 22"/>
                  <a:gd name="T3" fmla="*/ 19 h 22"/>
                  <a:gd name="T4" fmla="*/ 3 w 22"/>
                  <a:gd name="T5" fmla="*/ 6 h 22"/>
                  <a:gd name="T6" fmla="*/ 16 w 22"/>
                  <a:gd name="T7" fmla="*/ 3 h 22"/>
                  <a:gd name="T8" fmla="*/ 19 w 22"/>
                  <a:gd name="T9" fmla="*/ 1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2">
                    <a:moveTo>
                      <a:pt x="19" y="16"/>
                    </a:moveTo>
                    <a:cubicBezTo>
                      <a:pt x="16" y="21"/>
                      <a:pt x="10" y="22"/>
                      <a:pt x="6" y="19"/>
                    </a:cubicBezTo>
                    <a:cubicBezTo>
                      <a:pt x="1" y="16"/>
                      <a:pt x="0" y="11"/>
                      <a:pt x="3" y="6"/>
                    </a:cubicBezTo>
                    <a:cubicBezTo>
                      <a:pt x="6" y="2"/>
                      <a:pt x="12" y="0"/>
                      <a:pt x="16" y="3"/>
                    </a:cubicBezTo>
                    <a:cubicBezTo>
                      <a:pt x="21" y="6"/>
                      <a:pt x="22" y="12"/>
                      <a:pt x="19" y="16"/>
                    </a:cubicBezTo>
                    <a:close/>
                  </a:path>
                </a:pathLst>
              </a:custGeom>
              <a:solidFill>
                <a:srgbClr val="AFD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4" name="Freeform 46"/>
              <p:cNvSpPr>
                <a:spLocks/>
              </p:cNvSpPr>
              <p:nvPr/>
            </p:nvSpPr>
            <p:spPr bwMode="auto">
              <a:xfrm>
                <a:off x="2820988" y="4603750"/>
                <a:ext cx="703263" cy="406400"/>
              </a:xfrm>
              <a:custGeom>
                <a:avLst/>
                <a:gdLst>
                  <a:gd name="T0" fmla="*/ 186 w 187"/>
                  <a:gd name="T1" fmla="*/ 38 h 108"/>
                  <a:gd name="T2" fmla="*/ 154 w 187"/>
                  <a:gd name="T3" fmla="*/ 99 h 108"/>
                  <a:gd name="T4" fmla="*/ 33 w 187"/>
                  <a:gd name="T5" fmla="*/ 82 h 108"/>
                  <a:gd name="T6" fmla="*/ 26 w 187"/>
                  <a:gd name="T7" fmla="*/ 35 h 108"/>
                  <a:gd name="T8" fmla="*/ 186 w 187"/>
                  <a:gd name="T9" fmla="*/ 3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7" h="108">
                    <a:moveTo>
                      <a:pt x="186" y="38"/>
                    </a:moveTo>
                    <a:cubicBezTo>
                      <a:pt x="186" y="38"/>
                      <a:pt x="180" y="80"/>
                      <a:pt x="154" y="99"/>
                    </a:cubicBezTo>
                    <a:cubicBezTo>
                      <a:pt x="142" y="108"/>
                      <a:pt x="65" y="96"/>
                      <a:pt x="33" y="82"/>
                    </a:cubicBezTo>
                    <a:cubicBezTo>
                      <a:pt x="0" y="68"/>
                      <a:pt x="5" y="63"/>
                      <a:pt x="26" y="35"/>
                    </a:cubicBezTo>
                    <a:cubicBezTo>
                      <a:pt x="46" y="6"/>
                      <a:pt x="187" y="0"/>
                      <a:pt x="186" y="38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5" name="Freeform 47"/>
              <p:cNvSpPr>
                <a:spLocks/>
              </p:cNvSpPr>
              <p:nvPr/>
            </p:nvSpPr>
            <p:spPr bwMode="auto">
              <a:xfrm>
                <a:off x="2873375" y="4125913"/>
                <a:ext cx="871538" cy="428625"/>
              </a:xfrm>
              <a:custGeom>
                <a:avLst/>
                <a:gdLst>
                  <a:gd name="T0" fmla="*/ 200 w 232"/>
                  <a:gd name="T1" fmla="*/ 23 h 114"/>
                  <a:gd name="T2" fmla="*/ 223 w 232"/>
                  <a:gd name="T3" fmla="*/ 66 h 114"/>
                  <a:gd name="T4" fmla="*/ 161 w 232"/>
                  <a:gd name="T5" fmla="*/ 113 h 114"/>
                  <a:gd name="T6" fmla="*/ 16 w 232"/>
                  <a:gd name="T7" fmla="*/ 79 h 114"/>
                  <a:gd name="T8" fmla="*/ 39 w 232"/>
                  <a:gd name="T9" fmla="*/ 13 h 114"/>
                  <a:gd name="T10" fmla="*/ 200 w 232"/>
                  <a:gd name="T11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2" h="114">
                    <a:moveTo>
                      <a:pt x="200" y="23"/>
                    </a:moveTo>
                    <a:cubicBezTo>
                      <a:pt x="200" y="23"/>
                      <a:pt x="232" y="34"/>
                      <a:pt x="223" y="66"/>
                    </a:cubicBezTo>
                    <a:cubicBezTo>
                      <a:pt x="211" y="112"/>
                      <a:pt x="188" y="110"/>
                      <a:pt x="161" y="113"/>
                    </a:cubicBezTo>
                    <a:cubicBezTo>
                      <a:pt x="153" y="114"/>
                      <a:pt x="33" y="87"/>
                      <a:pt x="16" y="79"/>
                    </a:cubicBezTo>
                    <a:cubicBezTo>
                      <a:pt x="0" y="72"/>
                      <a:pt x="1" y="26"/>
                      <a:pt x="39" y="13"/>
                    </a:cubicBezTo>
                    <a:cubicBezTo>
                      <a:pt x="78" y="0"/>
                      <a:pt x="200" y="23"/>
                      <a:pt x="200" y="23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6" name="Freeform 48"/>
              <p:cNvSpPr>
                <a:spLocks/>
              </p:cNvSpPr>
              <p:nvPr/>
            </p:nvSpPr>
            <p:spPr bwMode="auto">
              <a:xfrm>
                <a:off x="3211513" y="3711575"/>
                <a:ext cx="788988" cy="433388"/>
              </a:xfrm>
              <a:custGeom>
                <a:avLst/>
                <a:gdLst>
                  <a:gd name="T0" fmla="*/ 151 w 210"/>
                  <a:gd name="T1" fmla="*/ 8 h 115"/>
                  <a:gd name="T2" fmla="*/ 209 w 210"/>
                  <a:gd name="T3" fmla="*/ 22 h 115"/>
                  <a:gd name="T4" fmla="*/ 190 w 210"/>
                  <a:gd name="T5" fmla="*/ 89 h 115"/>
                  <a:gd name="T6" fmla="*/ 54 w 210"/>
                  <a:gd name="T7" fmla="*/ 104 h 115"/>
                  <a:gd name="T8" fmla="*/ 29 w 210"/>
                  <a:gd name="T9" fmla="*/ 44 h 115"/>
                  <a:gd name="T10" fmla="*/ 151 w 210"/>
                  <a:gd name="T11" fmla="*/ 8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0" h="115">
                    <a:moveTo>
                      <a:pt x="151" y="8"/>
                    </a:moveTo>
                    <a:cubicBezTo>
                      <a:pt x="151" y="8"/>
                      <a:pt x="210" y="6"/>
                      <a:pt x="209" y="22"/>
                    </a:cubicBezTo>
                    <a:cubicBezTo>
                      <a:pt x="209" y="39"/>
                      <a:pt x="198" y="76"/>
                      <a:pt x="190" y="89"/>
                    </a:cubicBezTo>
                    <a:cubicBezTo>
                      <a:pt x="175" y="115"/>
                      <a:pt x="72" y="106"/>
                      <a:pt x="54" y="104"/>
                    </a:cubicBezTo>
                    <a:cubicBezTo>
                      <a:pt x="36" y="102"/>
                      <a:pt x="0" y="89"/>
                      <a:pt x="29" y="44"/>
                    </a:cubicBezTo>
                    <a:cubicBezTo>
                      <a:pt x="58" y="0"/>
                      <a:pt x="151" y="8"/>
                      <a:pt x="151" y="8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7" name="Freeform 49"/>
              <p:cNvSpPr>
                <a:spLocks/>
              </p:cNvSpPr>
              <p:nvPr/>
            </p:nvSpPr>
            <p:spPr bwMode="auto">
              <a:xfrm>
                <a:off x="3775075" y="3321050"/>
                <a:ext cx="477838" cy="425450"/>
              </a:xfrm>
              <a:custGeom>
                <a:avLst/>
                <a:gdLst>
                  <a:gd name="T0" fmla="*/ 52 w 127"/>
                  <a:gd name="T1" fmla="*/ 18 h 113"/>
                  <a:gd name="T2" fmla="*/ 38 w 127"/>
                  <a:gd name="T3" fmla="*/ 84 h 113"/>
                  <a:gd name="T4" fmla="*/ 103 w 127"/>
                  <a:gd name="T5" fmla="*/ 96 h 113"/>
                  <a:gd name="T6" fmla="*/ 120 w 127"/>
                  <a:gd name="T7" fmla="*/ 21 h 113"/>
                  <a:gd name="T8" fmla="*/ 52 w 127"/>
                  <a:gd name="T9" fmla="*/ 1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13">
                    <a:moveTo>
                      <a:pt x="52" y="18"/>
                    </a:moveTo>
                    <a:cubicBezTo>
                      <a:pt x="52" y="18"/>
                      <a:pt x="0" y="56"/>
                      <a:pt x="38" y="84"/>
                    </a:cubicBezTo>
                    <a:cubicBezTo>
                      <a:pt x="77" y="113"/>
                      <a:pt x="90" y="101"/>
                      <a:pt x="103" y="96"/>
                    </a:cubicBezTo>
                    <a:cubicBezTo>
                      <a:pt x="122" y="91"/>
                      <a:pt x="127" y="35"/>
                      <a:pt x="120" y="21"/>
                    </a:cubicBezTo>
                    <a:cubicBezTo>
                      <a:pt x="110" y="1"/>
                      <a:pt x="78" y="0"/>
                      <a:pt x="52" y="18"/>
                    </a:cubicBezTo>
                    <a:close/>
                  </a:path>
                </a:pathLst>
              </a:custGeom>
              <a:solidFill>
                <a:srgbClr val="FCC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8" name="Freeform 50"/>
              <p:cNvSpPr>
                <a:spLocks/>
              </p:cNvSpPr>
              <p:nvPr/>
            </p:nvSpPr>
            <p:spPr bwMode="auto">
              <a:xfrm>
                <a:off x="4049713" y="3422650"/>
                <a:ext cx="293688" cy="282575"/>
              </a:xfrm>
              <a:custGeom>
                <a:avLst/>
                <a:gdLst>
                  <a:gd name="T0" fmla="*/ 10 w 78"/>
                  <a:gd name="T1" fmla="*/ 0 h 75"/>
                  <a:gd name="T2" fmla="*/ 22 w 78"/>
                  <a:gd name="T3" fmla="*/ 33 h 75"/>
                  <a:gd name="T4" fmla="*/ 6 w 78"/>
                  <a:gd name="T5" fmla="*/ 67 h 75"/>
                  <a:gd name="T6" fmla="*/ 10 w 78"/>
                  <a:gd name="T7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8" h="75">
                    <a:moveTo>
                      <a:pt x="10" y="0"/>
                    </a:moveTo>
                    <a:cubicBezTo>
                      <a:pt x="10" y="0"/>
                      <a:pt x="21" y="21"/>
                      <a:pt x="22" y="33"/>
                    </a:cubicBezTo>
                    <a:cubicBezTo>
                      <a:pt x="22" y="45"/>
                      <a:pt x="12" y="59"/>
                      <a:pt x="6" y="67"/>
                    </a:cubicBezTo>
                    <a:cubicBezTo>
                      <a:pt x="0" y="75"/>
                      <a:pt x="78" y="40"/>
                      <a:pt x="10" y="0"/>
                    </a:cubicBezTo>
                    <a:close/>
                  </a:path>
                </a:pathLst>
              </a:custGeom>
              <a:solidFill>
                <a:srgbClr val="FBE1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9" name="Freeform 51"/>
              <p:cNvSpPr>
                <a:spLocks/>
              </p:cNvSpPr>
              <p:nvPr/>
            </p:nvSpPr>
            <p:spPr bwMode="auto">
              <a:xfrm>
                <a:off x="3373438" y="3840163"/>
                <a:ext cx="349250" cy="266700"/>
              </a:xfrm>
              <a:custGeom>
                <a:avLst/>
                <a:gdLst>
                  <a:gd name="T0" fmla="*/ 19 w 93"/>
                  <a:gd name="T1" fmla="*/ 9 h 71"/>
                  <a:gd name="T2" fmla="*/ 11 w 93"/>
                  <a:gd name="T3" fmla="*/ 59 h 71"/>
                  <a:gd name="T4" fmla="*/ 72 w 93"/>
                  <a:gd name="T5" fmla="*/ 57 h 71"/>
                  <a:gd name="T6" fmla="*/ 81 w 93"/>
                  <a:gd name="T7" fmla="*/ 9 h 71"/>
                  <a:gd name="T8" fmla="*/ 19 w 93"/>
                  <a:gd name="T9" fmla="*/ 9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" h="71">
                    <a:moveTo>
                      <a:pt x="19" y="9"/>
                    </a:moveTo>
                    <a:cubicBezTo>
                      <a:pt x="19" y="9"/>
                      <a:pt x="0" y="47"/>
                      <a:pt x="11" y="59"/>
                    </a:cubicBezTo>
                    <a:cubicBezTo>
                      <a:pt x="23" y="71"/>
                      <a:pt x="72" y="57"/>
                      <a:pt x="72" y="57"/>
                    </a:cubicBezTo>
                    <a:cubicBezTo>
                      <a:pt x="72" y="57"/>
                      <a:pt x="93" y="17"/>
                      <a:pt x="81" y="9"/>
                    </a:cubicBezTo>
                    <a:cubicBezTo>
                      <a:pt x="68" y="0"/>
                      <a:pt x="19" y="9"/>
                      <a:pt x="19" y="9"/>
                    </a:cubicBezTo>
                    <a:close/>
                  </a:path>
                </a:pathLst>
              </a:custGeom>
              <a:solidFill>
                <a:srgbClr val="FBE1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60" name="Freeform 52"/>
              <p:cNvSpPr>
                <a:spLocks/>
              </p:cNvSpPr>
              <p:nvPr/>
            </p:nvSpPr>
            <p:spPr bwMode="auto">
              <a:xfrm>
                <a:off x="2978150" y="4230688"/>
                <a:ext cx="346075" cy="211138"/>
              </a:xfrm>
              <a:custGeom>
                <a:avLst/>
                <a:gdLst>
                  <a:gd name="T0" fmla="*/ 22 w 92"/>
                  <a:gd name="T1" fmla="*/ 0 h 56"/>
                  <a:gd name="T2" fmla="*/ 7 w 92"/>
                  <a:gd name="T3" fmla="*/ 45 h 56"/>
                  <a:gd name="T4" fmla="*/ 75 w 92"/>
                  <a:gd name="T5" fmla="*/ 56 h 56"/>
                  <a:gd name="T6" fmla="*/ 87 w 92"/>
                  <a:gd name="T7" fmla="*/ 13 h 56"/>
                  <a:gd name="T8" fmla="*/ 22 w 92"/>
                  <a:gd name="T9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" h="56">
                    <a:moveTo>
                      <a:pt x="22" y="0"/>
                    </a:moveTo>
                    <a:cubicBezTo>
                      <a:pt x="22" y="0"/>
                      <a:pt x="0" y="26"/>
                      <a:pt x="7" y="45"/>
                    </a:cubicBezTo>
                    <a:cubicBezTo>
                      <a:pt x="10" y="53"/>
                      <a:pt x="75" y="56"/>
                      <a:pt x="75" y="56"/>
                    </a:cubicBezTo>
                    <a:cubicBezTo>
                      <a:pt x="75" y="56"/>
                      <a:pt x="92" y="21"/>
                      <a:pt x="87" y="13"/>
                    </a:cubicBezTo>
                    <a:cubicBezTo>
                      <a:pt x="83" y="5"/>
                      <a:pt x="22" y="0"/>
                      <a:pt x="22" y="0"/>
                    </a:cubicBezTo>
                    <a:close/>
                  </a:path>
                </a:pathLst>
              </a:custGeom>
              <a:solidFill>
                <a:srgbClr val="FBE1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61" name="Freeform 53"/>
              <p:cNvSpPr>
                <a:spLocks/>
              </p:cNvSpPr>
              <p:nvPr/>
            </p:nvSpPr>
            <p:spPr bwMode="auto">
              <a:xfrm>
                <a:off x="2947988" y="4749800"/>
                <a:ext cx="398463" cy="153988"/>
              </a:xfrm>
              <a:custGeom>
                <a:avLst/>
                <a:gdLst>
                  <a:gd name="T0" fmla="*/ 17 w 106"/>
                  <a:gd name="T1" fmla="*/ 0 h 41"/>
                  <a:gd name="T2" fmla="*/ 10 w 106"/>
                  <a:gd name="T3" fmla="*/ 35 h 41"/>
                  <a:gd name="T4" fmla="*/ 70 w 106"/>
                  <a:gd name="T5" fmla="*/ 36 h 41"/>
                  <a:gd name="T6" fmla="*/ 17 w 106"/>
                  <a:gd name="T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6" h="41">
                    <a:moveTo>
                      <a:pt x="17" y="0"/>
                    </a:moveTo>
                    <a:cubicBezTo>
                      <a:pt x="17" y="0"/>
                      <a:pt x="0" y="29"/>
                      <a:pt x="10" y="35"/>
                    </a:cubicBezTo>
                    <a:cubicBezTo>
                      <a:pt x="20" y="41"/>
                      <a:pt x="70" y="36"/>
                      <a:pt x="70" y="36"/>
                    </a:cubicBezTo>
                    <a:cubicBezTo>
                      <a:pt x="70" y="36"/>
                      <a:pt x="106" y="3"/>
                      <a:pt x="17" y="0"/>
                    </a:cubicBezTo>
                    <a:close/>
                  </a:path>
                </a:pathLst>
              </a:custGeom>
              <a:solidFill>
                <a:srgbClr val="FBE1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62" name="Freeform 54"/>
              <p:cNvSpPr>
                <a:spLocks/>
              </p:cNvSpPr>
              <p:nvPr/>
            </p:nvSpPr>
            <p:spPr bwMode="auto">
              <a:xfrm>
                <a:off x="3609975" y="3867150"/>
                <a:ext cx="184150" cy="206375"/>
              </a:xfrm>
              <a:custGeom>
                <a:avLst/>
                <a:gdLst>
                  <a:gd name="T0" fmla="*/ 15 w 49"/>
                  <a:gd name="T1" fmla="*/ 0 h 55"/>
                  <a:gd name="T2" fmla="*/ 14 w 49"/>
                  <a:gd name="T3" fmla="*/ 42 h 55"/>
                  <a:gd name="T4" fmla="*/ 15 w 49"/>
                  <a:gd name="T5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55">
                    <a:moveTo>
                      <a:pt x="15" y="0"/>
                    </a:moveTo>
                    <a:cubicBezTo>
                      <a:pt x="15" y="0"/>
                      <a:pt x="28" y="28"/>
                      <a:pt x="14" y="42"/>
                    </a:cubicBezTo>
                    <a:cubicBezTo>
                      <a:pt x="0" y="55"/>
                      <a:pt x="49" y="30"/>
                      <a:pt x="15" y="0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63" name="Freeform 55"/>
              <p:cNvSpPr>
                <a:spLocks/>
              </p:cNvSpPr>
              <p:nvPr/>
            </p:nvSpPr>
            <p:spPr bwMode="auto">
              <a:xfrm>
                <a:off x="3203575" y="4279900"/>
                <a:ext cx="207963" cy="188913"/>
              </a:xfrm>
              <a:custGeom>
                <a:avLst/>
                <a:gdLst>
                  <a:gd name="T0" fmla="*/ 27 w 55"/>
                  <a:gd name="T1" fmla="*/ 0 h 50"/>
                  <a:gd name="T2" fmla="*/ 15 w 55"/>
                  <a:gd name="T3" fmla="*/ 43 h 50"/>
                  <a:gd name="T4" fmla="*/ 27 w 55"/>
                  <a:gd name="T5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5" h="50">
                    <a:moveTo>
                      <a:pt x="27" y="0"/>
                    </a:moveTo>
                    <a:cubicBezTo>
                      <a:pt x="27" y="0"/>
                      <a:pt x="29" y="44"/>
                      <a:pt x="15" y="43"/>
                    </a:cubicBezTo>
                    <a:cubicBezTo>
                      <a:pt x="0" y="42"/>
                      <a:pt x="55" y="50"/>
                      <a:pt x="27" y="0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64" name="Freeform 56"/>
              <p:cNvSpPr>
                <a:spLocks/>
              </p:cNvSpPr>
              <p:nvPr/>
            </p:nvSpPr>
            <p:spPr bwMode="auto">
              <a:xfrm>
                <a:off x="3192463" y="4776788"/>
                <a:ext cx="90488" cy="109538"/>
              </a:xfrm>
              <a:custGeom>
                <a:avLst/>
                <a:gdLst>
                  <a:gd name="T0" fmla="*/ 0 w 24"/>
                  <a:gd name="T1" fmla="*/ 0 h 29"/>
                  <a:gd name="T2" fmla="*/ 7 w 24"/>
                  <a:gd name="T3" fmla="*/ 27 h 29"/>
                  <a:gd name="T4" fmla="*/ 0 w 24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" h="29">
                    <a:moveTo>
                      <a:pt x="0" y="0"/>
                    </a:moveTo>
                    <a:cubicBezTo>
                      <a:pt x="0" y="0"/>
                      <a:pt x="9" y="25"/>
                      <a:pt x="7" y="27"/>
                    </a:cubicBezTo>
                    <a:cubicBezTo>
                      <a:pt x="5" y="29"/>
                      <a:pt x="24" y="11"/>
                      <a:pt x="0" y="0"/>
                    </a:cubicBezTo>
                    <a:close/>
                  </a:path>
                </a:pathLst>
              </a:custGeom>
              <a:solidFill>
                <a:srgbClr val="DDA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65" name="Freeform 19"/>
              <p:cNvSpPr>
                <a:spLocks/>
              </p:cNvSpPr>
              <p:nvPr/>
            </p:nvSpPr>
            <p:spPr bwMode="auto">
              <a:xfrm>
                <a:off x="-307974" y="3834653"/>
                <a:ext cx="744538" cy="1662113"/>
              </a:xfrm>
              <a:custGeom>
                <a:avLst/>
                <a:gdLst>
                  <a:gd name="T0" fmla="*/ 198 w 198"/>
                  <a:gd name="T1" fmla="*/ 12 h 442"/>
                  <a:gd name="T2" fmla="*/ 0 w 198"/>
                  <a:gd name="T3" fmla="*/ 0 h 442"/>
                  <a:gd name="T4" fmla="*/ 0 w 198"/>
                  <a:gd name="T5" fmla="*/ 431 h 442"/>
                  <a:gd name="T6" fmla="*/ 143 w 198"/>
                  <a:gd name="T7" fmla="*/ 431 h 442"/>
                  <a:gd name="T8" fmla="*/ 198 w 198"/>
                  <a:gd name="T9" fmla="*/ 12 h 4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8" h="442">
                    <a:moveTo>
                      <a:pt x="198" y="1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431"/>
                      <a:pt x="0" y="431"/>
                      <a:pt x="0" y="431"/>
                    </a:cubicBezTo>
                    <a:cubicBezTo>
                      <a:pt x="76" y="431"/>
                      <a:pt x="147" y="442"/>
                      <a:pt x="143" y="431"/>
                    </a:cubicBezTo>
                    <a:cubicBezTo>
                      <a:pt x="135" y="408"/>
                      <a:pt x="198" y="12"/>
                      <a:pt x="198" y="12"/>
                    </a:cubicBezTo>
                    <a:close/>
                  </a:path>
                </a:pathLst>
              </a:custGeom>
              <a:solidFill>
                <a:srgbClr val="0A2B4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27D0742A-7227-4BA8-92D1-3DBFDE28C0E7}"/>
                </a:ext>
              </a:extLst>
            </p:cNvPr>
            <p:cNvGrpSpPr/>
            <p:nvPr/>
          </p:nvGrpSpPr>
          <p:grpSpPr>
            <a:xfrm>
              <a:off x="5293131" y="1299244"/>
              <a:ext cx="6100866" cy="2862322"/>
              <a:chOff x="5293131" y="1299244"/>
              <a:chExt cx="6100866" cy="2862322"/>
            </a:xfrm>
          </p:grpSpPr>
          <p:sp>
            <p:nvSpPr>
              <p:cNvPr id="83" name="Oval 82"/>
              <p:cNvSpPr>
                <a:spLocks noChangeAspect="1"/>
              </p:cNvSpPr>
              <p:nvPr/>
            </p:nvSpPr>
            <p:spPr>
              <a:xfrm>
                <a:off x="5293131" y="1323690"/>
                <a:ext cx="548640" cy="548640"/>
              </a:xfrm>
              <a:prstGeom prst="ellipse">
                <a:avLst/>
              </a:prstGeom>
              <a:solidFill>
                <a:srgbClr val="0085CA"/>
              </a:solidFill>
              <a:ln/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3BDE9A6F-59BB-4CDF-9E17-DCC57CB9D9AD}"/>
                  </a:ext>
                </a:extLst>
              </p:cNvPr>
              <p:cNvSpPr txBox="1"/>
              <p:nvPr/>
            </p:nvSpPr>
            <p:spPr>
              <a:xfrm>
                <a:off x="5915733" y="1299244"/>
                <a:ext cx="5478264" cy="28623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/>
                <a:r>
                  <a:rPr lang="en-US" sz="2000" dirty="0">
                    <a:solidFill>
                      <a:srgbClr val="7F7F7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We have two workflow files, </a:t>
                </a:r>
                <a:r>
                  <a:rPr lang="en-US" sz="2000" dirty="0" err="1">
                    <a:solidFill>
                      <a:srgbClr val="7F7F7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ReadValues.xaml</a:t>
                </a:r>
                <a:r>
                  <a:rPr lang="en-US" sz="2000" dirty="0">
                    <a:solidFill>
                      <a:srgbClr val="7F7F7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and </a:t>
                </a:r>
                <a:r>
                  <a:rPr lang="en-US" sz="2000" dirty="0" err="1">
                    <a:solidFill>
                      <a:srgbClr val="7F7F7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SumValues.xaml</a:t>
                </a:r>
                <a:endParaRPr lang="en-US" sz="20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0"/>
                <a:endParaRPr lang="en-US" sz="20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000" dirty="0">
                    <a:solidFill>
                      <a:srgbClr val="7F7F7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The first workflow file reads some data, and the second one does the addition of the values.</a:t>
                </a:r>
              </a:p>
              <a:p>
                <a:pPr lvl="0"/>
                <a:endParaRPr lang="en-US" sz="20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0"/>
                <a:r>
                  <a:rPr lang="en-US" sz="2000" dirty="0">
                    <a:solidFill>
                      <a:srgbClr val="7F7F7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What directions should the two arguments have?</a:t>
                </a: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F298EBD-2C4C-4548-AE76-BEAD783E0DA7}"/>
                </a:ext>
              </a:extLst>
            </p:cNvPr>
            <p:cNvGrpSpPr/>
            <p:nvPr/>
          </p:nvGrpSpPr>
          <p:grpSpPr>
            <a:xfrm>
              <a:off x="5998595" y="4422620"/>
              <a:ext cx="912568" cy="330263"/>
              <a:chOff x="5998595" y="4422620"/>
              <a:chExt cx="912568" cy="330263"/>
            </a:xfrm>
          </p:grpSpPr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EA9429E8-0B9F-48E1-9B21-592546DC2986}"/>
                  </a:ext>
                </a:extLst>
              </p:cNvPr>
              <p:cNvSpPr txBox="1"/>
              <p:nvPr/>
            </p:nvSpPr>
            <p:spPr>
              <a:xfrm>
                <a:off x="6453373" y="4456771"/>
                <a:ext cx="457790" cy="26032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AU" sz="1400" b="1" dirty="0">
                    <a:solidFill>
                      <a:srgbClr val="98A4AE"/>
                    </a:solidFill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rPr>
                  <a:t>In</a:t>
                </a:r>
              </a:p>
            </p:txBody>
          </p:sp>
          <p:sp>
            <p:nvSpPr>
              <p:cNvPr id="68" name="Freeform 69">
                <a:extLst>
                  <a:ext uri="{FF2B5EF4-FFF2-40B4-BE49-F238E27FC236}">
                    <a16:creationId xmlns:a16="http://schemas.microsoft.com/office/drawing/2014/main" id="{10C44979-F2A2-4C21-88FA-879182711650}"/>
                  </a:ext>
                </a:extLst>
              </p:cNvPr>
              <p:cNvSpPr>
                <a:spLocks noChangeAspect="1"/>
              </p:cNvSpPr>
              <p:nvPr/>
            </p:nvSpPr>
            <p:spPr>
              <a:xfrm flipV="1">
                <a:off x="5998595" y="4422620"/>
                <a:ext cx="358370" cy="330263"/>
              </a:xfrm>
              <a:custGeom>
                <a:avLst/>
                <a:gdLst>
                  <a:gd name="connsiteX0" fmla="*/ 971829 w 2671591"/>
                  <a:gd name="connsiteY0" fmla="*/ 311 h 2234714"/>
                  <a:gd name="connsiteX1" fmla="*/ 1658132 w 2671591"/>
                  <a:gd name="connsiteY1" fmla="*/ 121675 h 2234714"/>
                  <a:gd name="connsiteX2" fmla="*/ 2391482 w 2671591"/>
                  <a:gd name="connsiteY2" fmla="*/ 570868 h 2234714"/>
                  <a:gd name="connsiteX3" fmla="*/ 2671591 w 2671591"/>
                  <a:gd name="connsiteY3" fmla="*/ 1127080 h 2234714"/>
                  <a:gd name="connsiteX4" fmla="*/ 2398520 w 2671591"/>
                  <a:gd name="connsiteY4" fmla="*/ 1555152 h 2234714"/>
                  <a:gd name="connsiteX5" fmla="*/ 1656724 w 2671591"/>
                  <a:gd name="connsiteY5" fmla="*/ 2040957 h 2234714"/>
                  <a:gd name="connsiteX6" fmla="*/ 436351 w 2671591"/>
                  <a:gd name="connsiteY6" fmla="*/ 2146567 h 2234714"/>
                  <a:gd name="connsiteX7" fmla="*/ 0 w 2671591"/>
                  <a:gd name="connsiteY7" fmla="*/ 1127080 h 2234714"/>
                  <a:gd name="connsiteX8" fmla="*/ 453241 w 2671591"/>
                  <a:gd name="connsiteY8" fmla="*/ 130124 h 2234714"/>
                  <a:gd name="connsiteX9" fmla="*/ 971829 w 2671591"/>
                  <a:gd name="connsiteY9" fmla="*/ 311 h 2234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71591" h="2234714">
                    <a:moveTo>
                      <a:pt x="971829" y="311"/>
                    </a:moveTo>
                    <a:cubicBezTo>
                      <a:pt x="1208558" y="-4512"/>
                      <a:pt x="1452273" y="47220"/>
                      <a:pt x="1658132" y="121675"/>
                    </a:cubicBezTo>
                    <a:cubicBezTo>
                      <a:pt x="1922757" y="217427"/>
                      <a:pt x="2191606" y="370914"/>
                      <a:pt x="2391482" y="570868"/>
                    </a:cubicBezTo>
                    <a:cubicBezTo>
                      <a:pt x="2536463" y="715906"/>
                      <a:pt x="2671591" y="914452"/>
                      <a:pt x="2671591" y="1127080"/>
                    </a:cubicBezTo>
                    <a:cubicBezTo>
                      <a:pt x="2671591" y="1267893"/>
                      <a:pt x="2492828" y="1465031"/>
                      <a:pt x="2398520" y="1555152"/>
                    </a:cubicBezTo>
                    <a:cubicBezTo>
                      <a:pt x="2188790" y="1755106"/>
                      <a:pt x="1919942" y="1922674"/>
                      <a:pt x="1656724" y="2040957"/>
                    </a:cubicBezTo>
                    <a:cubicBezTo>
                      <a:pt x="1309052" y="2194443"/>
                      <a:pt x="796691" y="2329623"/>
                      <a:pt x="436351" y="2146567"/>
                    </a:cubicBezTo>
                    <a:cubicBezTo>
                      <a:pt x="71787" y="1960693"/>
                      <a:pt x="0" y="1496010"/>
                      <a:pt x="0" y="1127080"/>
                    </a:cubicBezTo>
                    <a:cubicBezTo>
                      <a:pt x="0" y="742660"/>
                      <a:pt x="95716" y="334303"/>
                      <a:pt x="453241" y="130124"/>
                    </a:cubicBezTo>
                    <a:cubicBezTo>
                      <a:pt x="607811" y="42027"/>
                      <a:pt x="787708" y="4063"/>
                      <a:pt x="971829" y="311"/>
                    </a:cubicBezTo>
                    <a:close/>
                  </a:path>
                </a:pathLst>
              </a:custGeom>
              <a:solidFill>
                <a:srgbClr val="131D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6BAE2342-8AC3-4AA6-AF7D-5C6C7A4641C1}"/>
                </a:ext>
              </a:extLst>
            </p:cNvPr>
            <p:cNvGrpSpPr/>
            <p:nvPr/>
          </p:nvGrpSpPr>
          <p:grpSpPr>
            <a:xfrm>
              <a:off x="6939343" y="4421803"/>
              <a:ext cx="1242771" cy="330263"/>
              <a:chOff x="6911163" y="4434194"/>
              <a:chExt cx="1242771" cy="330263"/>
            </a:xfrm>
          </p:grpSpPr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7F6A1EB4-7DDC-4796-9E17-E237FB21D511}"/>
                  </a:ext>
                </a:extLst>
              </p:cNvPr>
              <p:cNvSpPr txBox="1"/>
              <p:nvPr/>
            </p:nvSpPr>
            <p:spPr>
              <a:xfrm>
                <a:off x="7339599" y="4532759"/>
                <a:ext cx="814335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en-AU" sz="1400" b="1" dirty="0">
                    <a:solidFill>
                      <a:srgbClr val="98A4AE"/>
                    </a:solidFill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rPr>
                  <a:t>Out</a:t>
                </a:r>
              </a:p>
            </p:txBody>
          </p:sp>
          <p:sp>
            <p:nvSpPr>
              <p:cNvPr id="72" name="Freeform 69">
                <a:extLst>
                  <a:ext uri="{FF2B5EF4-FFF2-40B4-BE49-F238E27FC236}">
                    <a16:creationId xmlns:a16="http://schemas.microsoft.com/office/drawing/2014/main" id="{67695DA0-9FF8-421D-AB80-65CCA43317BD}"/>
                  </a:ext>
                </a:extLst>
              </p:cNvPr>
              <p:cNvSpPr>
                <a:spLocks noChangeAspect="1"/>
              </p:cNvSpPr>
              <p:nvPr/>
            </p:nvSpPr>
            <p:spPr>
              <a:xfrm flipV="1">
                <a:off x="6911163" y="4434194"/>
                <a:ext cx="358370" cy="330263"/>
              </a:xfrm>
              <a:custGeom>
                <a:avLst/>
                <a:gdLst>
                  <a:gd name="connsiteX0" fmla="*/ 971829 w 2671591"/>
                  <a:gd name="connsiteY0" fmla="*/ 311 h 2234714"/>
                  <a:gd name="connsiteX1" fmla="*/ 1658132 w 2671591"/>
                  <a:gd name="connsiteY1" fmla="*/ 121675 h 2234714"/>
                  <a:gd name="connsiteX2" fmla="*/ 2391482 w 2671591"/>
                  <a:gd name="connsiteY2" fmla="*/ 570868 h 2234714"/>
                  <a:gd name="connsiteX3" fmla="*/ 2671591 w 2671591"/>
                  <a:gd name="connsiteY3" fmla="*/ 1127080 h 2234714"/>
                  <a:gd name="connsiteX4" fmla="*/ 2398520 w 2671591"/>
                  <a:gd name="connsiteY4" fmla="*/ 1555152 h 2234714"/>
                  <a:gd name="connsiteX5" fmla="*/ 1656724 w 2671591"/>
                  <a:gd name="connsiteY5" fmla="*/ 2040957 h 2234714"/>
                  <a:gd name="connsiteX6" fmla="*/ 436351 w 2671591"/>
                  <a:gd name="connsiteY6" fmla="*/ 2146567 h 2234714"/>
                  <a:gd name="connsiteX7" fmla="*/ 0 w 2671591"/>
                  <a:gd name="connsiteY7" fmla="*/ 1127080 h 2234714"/>
                  <a:gd name="connsiteX8" fmla="*/ 453241 w 2671591"/>
                  <a:gd name="connsiteY8" fmla="*/ 130124 h 2234714"/>
                  <a:gd name="connsiteX9" fmla="*/ 971829 w 2671591"/>
                  <a:gd name="connsiteY9" fmla="*/ 311 h 2234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71591" h="2234714">
                    <a:moveTo>
                      <a:pt x="971829" y="311"/>
                    </a:moveTo>
                    <a:cubicBezTo>
                      <a:pt x="1208558" y="-4512"/>
                      <a:pt x="1452273" y="47220"/>
                      <a:pt x="1658132" y="121675"/>
                    </a:cubicBezTo>
                    <a:cubicBezTo>
                      <a:pt x="1922757" y="217427"/>
                      <a:pt x="2191606" y="370914"/>
                      <a:pt x="2391482" y="570868"/>
                    </a:cubicBezTo>
                    <a:cubicBezTo>
                      <a:pt x="2536463" y="715906"/>
                      <a:pt x="2671591" y="914452"/>
                      <a:pt x="2671591" y="1127080"/>
                    </a:cubicBezTo>
                    <a:cubicBezTo>
                      <a:pt x="2671591" y="1267893"/>
                      <a:pt x="2492828" y="1465031"/>
                      <a:pt x="2398520" y="1555152"/>
                    </a:cubicBezTo>
                    <a:cubicBezTo>
                      <a:pt x="2188790" y="1755106"/>
                      <a:pt x="1919942" y="1922674"/>
                      <a:pt x="1656724" y="2040957"/>
                    </a:cubicBezTo>
                    <a:cubicBezTo>
                      <a:pt x="1309052" y="2194443"/>
                      <a:pt x="796691" y="2329623"/>
                      <a:pt x="436351" y="2146567"/>
                    </a:cubicBezTo>
                    <a:cubicBezTo>
                      <a:pt x="71787" y="1960693"/>
                      <a:pt x="0" y="1496010"/>
                      <a:pt x="0" y="1127080"/>
                    </a:cubicBezTo>
                    <a:cubicBezTo>
                      <a:pt x="0" y="742660"/>
                      <a:pt x="95716" y="334303"/>
                      <a:pt x="453241" y="130124"/>
                    </a:cubicBezTo>
                    <a:cubicBezTo>
                      <a:pt x="607811" y="42027"/>
                      <a:pt x="787708" y="4063"/>
                      <a:pt x="971829" y="311"/>
                    </a:cubicBezTo>
                    <a:close/>
                  </a:path>
                </a:pathLst>
              </a:custGeom>
              <a:solidFill>
                <a:srgbClr val="0085C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F480B25-042F-423F-BC37-400C0AC72672}"/>
                </a:ext>
              </a:extLst>
            </p:cNvPr>
            <p:cNvGrpSpPr/>
            <p:nvPr/>
          </p:nvGrpSpPr>
          <p:grpSpPr>
            <a:xfrm>
              <a:off x="7974749" y="4415202"/>
              <a:ext cx="1187941" cy="330263"/>
              <a:chOff x="7974749" y="4415202"/>
              <a:chExt cx="1187941" cy="330263"/>
            </a:xfrm>
          </p:grpSpPr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CC52B7BD-A05F-44A0-A575-0AD3B7BF3C25}"/>
                  </a:ext>
                </a:extLst>
              </p:cNvPr>
              <p:cNvSpPr txBox="1"/>
              <p:nvPr/>
            </p:nvSpPr>
            <p:spPr>
              <a:xfrm>
                <a:off x="8438021" y="4468496"/>
                <a:ext cx="724669" cy="26032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AU" sz="1400" b="1" dirty="0">
                    <a:solidFill>
                      <a:srgbClr val="98A4AE"/>
                    </a:solidFill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rPr>
                  <a:t>In/Out</a:t>
                </a:r>
              </a:p>
            </p:txBody>
          </p:sp>
          <p:sp>
            <p:nvSpPr>
              <p:cNvPr id="74" name="Freeform 69">
                <a:extLst>
                  <a:ext uri="{FF2B5EF4-FFF2-40B4-BE49-F238E27FC236}">
                    <a16:creationId xmlns:a16="http://schemas.microsoft.com/office/drawing/2014/main" id="{D6C631FD-3260-44A1-9B32-C69F7BB2D42C}"/>
                  </a:ext>
                </a:extLst>
              </p:cNvPr>
              <p:cNvSpPr>
                <a:spLocks noChangeAspect="1"/>
              </p:cNvSpPr>
              <p:nvPr/>
            </p:nvSpPr>
            <p:spPr>
              <a:xfrm flipV="1">
                <a:off x="7974749" y="4415202"/>
                <a:ext cx="358370" cy="330263"/>
              </a:xfrm>
              <a:custGeom>
                <a:avLst/>
                <a:gdLst>
                  <a:gd name="connsiteX0" fmla="*/ 971829 w 2671591"/>
                  <a:gd name="connsiteY0" fmla="*/ 311 h 2234714"/>
                  <a:gd name="connsiteX1" fmla="*/ 1658132 w 2671591"/>
                  <a:gd name="connsiteY1" fmla="*/ 121675 h 2234714"/>
                  <a:gd name="connsiteX2" fmla="*/ 2391482 w 2671591"/>
                  <a:gd name="connsiteY2" fmla="*/ 570868 h 2234714"/>
                  <a:gd name="connsiteX3" fmla="*/ 2671591 w 2671591"/>
                  <a:gd name="connsiteY3" fmla="*/ 1127080 h 2234714"/>
                  <a:gd name="connsiteX4" fmla="*/ 2398520 w 2671591"/>
                  <a:gd name="connsiteY4" fmla="*/ 1555152 h 2234714"/>
                  <a:gd name="connsiteX5" fmla="*/ 1656724 w 2671591"/>
                  <a:gd name="connsiteY5" fmla="*/ 2040957 h 2234714"/>
                  <a:gd name="connsiteX6" fmla="*/ 436351 w 2671591"/>
                  <a:gd name="connsiteY6" fmla="*/ 2146567 h 2234714"/>
                  <a:gd name="connsiteX7" fmla="*/ 0 w 2671591"/>
                  <a:gd name="connsiteY7" fmla="*/ 1127080 h 2234714"/>
                  <a:gd name="connsiteX8" fmla="*/ 453241 w 2671591"/>
                  <a:gd name="connsiteY8" fmla="*/ 130124 h 2234714"/>
                  <a:gd name="connsiteX9" fmla="*/ 971829 w 2671591"/>
                  <a:gd name="connsiteY9" fmla="*/ 311 h 2234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71591" h="2234714">
                    <a:moveTo>
                      <a:pt x="971829" y="311"/>
                    </a:moveTo>
                    <a:cubicBezTo>
                      <a:pt x="1208558" y="-4512"/>
                      <a:pt x="1452273" y="47220"/>
                      <a:pt x="1658132" y="121675"/>
                    </a:cubicBezTo>
                    <a:cubicBezTo>
                      <a:pt x="1922757" y="217427"/>
                      <a:pt x="2191606" y="370914"/>
                      <a:pt x="2391482" y="570868"/>
                    </a:cubicBezTo>
                    <a:cubicBezTo>
                      <a:pt x="2536463" y="715906"/>
                      <a:pt x="2671591" y="914452"/>
                      <a:pt x="2671591" y="1127080"/>
                    </a:cubicBezTo>
                    <a:cubicBezTo>
                      <a:pt x="2671591" y="1267893"/>
                      <a:pt x="2492828" y="1465031"/>
                      <a:pt x="2398520" y="1555152"/>
                    </a:cubicBezTo>
                    <a:cubicBezTo>
                      <a:pt x="2188790" y="1755106"/>
                      <a:pt x="1919942" y="1922674"/>
                      <a:pt x="1656724" y="2040957"/>
                    </a:cubicBezTo>
                    <a:cubicBezTo>
                      <a:pt x="1309052" y="2194443"/>
                      <a:pt x="796691" y="2329623"/>
                      <a:pt x="436351" y="2146567"/>
                    </a:cubicBezTo>
                    <a:cubicBezTo>
                      <a:pt x="71787" y="1960693"/>
                      <a:pt x="0" y="1496010"/>
                      <a:pt x="0" y="1127080"/>
                    </a:cubicBezTo>
                    <a:cubicBezTo>
                      <a:pt x="0" y="742660"/>
                      <a:pt x="95716" y="334303"/>
                      <a:pt x="453241" y="130124"/>
                    </a:cubicBezTo>
                    <a:cubicBezTo>
                      <a:pt x="607811" y="42027"/>
                      <a:pt x="787708" y="4063"/>
                      <a:pt x="971829" y="311"/>
                    </a:cubicBezTo>
                    <a:close/>
                  </a:path>
                </a:pathLst>
              </a:custGeom>
              <a:solidFill>
                <a:srgbClr val="B9D9E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181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20AFD5FD-5A7A-45E0-A966-BD61837454B2}"/>
              </a:ext>
            </a:extLst>
          </p:cNvPr>
          <p:cNvGrpSpPr/>
          <p:nvPr/>
        </p:nvGrpSpPr>
        <p:grpSpPr>
          <a:xfrm>
            <a:off x="1901252" y="219715"/>
            <a:ext cx="10083395" cy="5329464"/>
            <a:chOff x="1901252" y="219715"/>
            <a:chExt cx="10083395" cy="5329464"/>
          </a:xfrm>
        </p:grpSpPr>
        <p:sp>
          <p:nvSpPr>
            <p:cNvPr id="39" name="Text Placeholder 1">
              <a:extLst>
                <a:ext uri="{FF2B5EF4-FFF2-40B4-BE49-F238E27FC236}">
                  <a16:creationId xmlns:a16="http://schemas.microsoft.com/office/drawing/2014/main" id="{FA9814F2-DC53-4A67-889D-31E0E112A654}"/>
                </a:ext>
              </a:extLst>
            </p:cNvPr>
            <p:cNvSpPr txBox="1">
              <a:spLocks/>
            </p:cNvSpPr>
            <p:nvPr/>
          </p:nvSpPr>
          <p:spPr>
            <a:xfrm>
              <a:off x="1920302" y="219715"/>
              <a:ext cx="951375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4600" b="1" kern="1200" spc="25" baseline="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  <a:spcBef>
                  <a:spcPts val="0"/>
                </a:spcBef>
                <a:buClrTx/>
              </a:pPr>
              <a:r>
                <a:rPr lang="en-US" sz="3200" dirty="0">
                  <a:solidFill>
                    <a:srgbClr val="0085C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Variables</a:t>
              </a:r>
              <a:endParaRPr lang="en-US" sz="32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2F377EFF-F1AD-45AC-8D69-CFEEA4D449AD}"/>
                </a:ext>
              </a:extLst>
            </p:cNvPr>
            <p:cNvSpPr/>
            <p:nvPr/>
          </p:nvSpPr>
          <p:spPr>
            <a:xfrm>
              <a:off x="1901252" y="760459"/>
              <a:ext cx="10083395" cy="1031051"/>
            </a:xfrm>
            <a:prstGeom prst="rect">
              <a:avLst/>
            </a:prstGeom>
          </p:spPr>
          <p:txBody>
            <a:bodyPr wrap="square" lIns="121920" rIns="121920" bIns="60960">
              <a:spAutoFit/>
            </a:bodyPr>
            <a:lstStyle/>
            <a:p>
              <a:pPr lvl="0">
                <a:buClrTx/>
              </a:pPr>
              <a:r>
                <a:rPr lang="en-US" sz="2000" dirty="0">
                  <a:solidFill>
                    <a:srgbClr val="0085CA"/>
                  </a:solidFill>
                  <a:latin typeface="Arial" panose="020B0604020202020204" pitchFamily="34" charset="0"/>
                  <a:ea typeface="Source Sans Pro" charset="0"/>
                  <a:cs typeface="Arial" panose="020B0604020202020204" pitchFamily="34" charset="0"/>
                </a:rPr>
                <a:t>Variables</a:t>
              </a:r>
              <a:r>
                <a:rPr lang="en-US" sz="2000" dirty="0">
                  <a:solidFill>
                    <a:srgbClr val="2372B2"/>
                  </a:solidFill>
                  <a:latin typeface="Arial" panose="020B0604020202020204" pitchFamily="34" charset="0"/>
                  <a:ea typeface="Source Sans Pro" charset="0"/>
                  <a:cs typeface="Arial" panose="020B0604020202020204" pitchFamily="34" charset="0"/>
                </a:rPr>
                <a:t> </a:t>
              </a:r>
              <a:r>
                <a:rPr lang="en-US" sz="2000" dirty="0">
                  <a:solidFill>
                    <a:srgbClr val="7F7F7F"/>
                  </a:solidFill>
                  <a:latin typeface="Arial" panose="020B0604020202020204" pitchFamily="34" charset="0"/>
                  <a:ea typeface="Source Sans Pro" charset="0"/>
                  <a:cs typeface="Arial" panose="020B0604020202020204" pitchFamily="34" charset="0"/>
                </a:rPr>
                <a:t>are storage containers for data that can be later used throughout the program.</a:t>
              </a:r>
            </a:p>
            <a:p>
              <a:pPr lvl="0">
                <a:buClrTx/>
              </a:pPr>
              <a:endParaRPr lang="en-US" sz="2000" dirty="0">
                <a:solidFill>
                  <a:srgbClr val="7F7F7F"/>
                </a:solidFill>
                <a:latin typeface="Arial" panose="020B0604020202020204" pitchFamily="34" charset="0"/>
                <a:ea typeface="Source Sans Pro" charset="0"/>
                <a:cs typeface="Arial" panose="020B0604020202020204" pitchFamily="34" charset="0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56C9381-B099-4BDF-8DD8-4999E07607FB}"/>
                </a:ext>
              </a:extLst>
            </p:cNvPr>
            <p:cNvGrpSpPr/>
            <p:nvPr/>
          </p:nvGrpSpPr>
          <p:grpSpPr>
            <a:xfrm>
              <a:off x="2939162" y="2529175"/>
              <a:ext cx="2983451" cy="1098762"/>
              <a:chOff x="1890823" y="2423147"/>
              <a:chExt cx="2983451" cy="1098762"/>
            </a:xfrm>
          </p:grpSpPr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0CEEB3E1-456C-4D3D-975A-6F19C11CAC3C}"/>
                  </a:ext>
                </a:extLst>
              </p:cNvPr>
              <p:cNvGrpSpPr/>
              <p:nvPr/>
            </p:nvGrpSpPr>
            <p:grpSpPr>
              <a:xfrm>
                <a:off x="1926072" y="2423147"/>
                <a:ext cx="2948202" cy="1098762"/>
                <a:chOff x="586965" y="2375473"/>
                <a:chExt cx="2948202" cy="1098762"/>
              </a:xfrm>
            </p:grpSpPr>
            <p:sp>
              <p:nvSpPr>
                <p:cNvPr id="85" name="Rounded Rectangle 45">
                  <a:extLst>
                    <a:ext uri="{FF2B5EF4-FFF2-40B4-BE49-F238E27FC236}">
                      <a16:creationId xmlns:a16="http://schemas.microsoft.com/office/drawing/2014/main" id="{EB9EE013-C73B-4F85-94F1-7598D6D129C0}"/>
                    </a:ext>
                  </a:extLst>
                </p:cNvPr>
                <p:cNvSpPr/>
                <p:nvPr/>
              </p:nvSpPr>
              <p:spPr>
                <a:xfrm>
                  <a:off x="586965" y="2383369"/>
                  <a:ext cx="616689" cy="616689"/>
                </a:xfrm>
                <a:prstGeom prst="roundRect">
                  <a:avLst/>
                </a:prstGeom>
                <a:solidFill>
                  <a:srgbClr val="0085C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58FC044A-9C9C-44EC-917C-2C5D0804ED08}"/>
                    </a:ext>
                  </a:extLst>
                </p:cNvPr>
                <p:cNvSpPr/>
                <p:nvPr/>
              </p:nvSpPr>
              <p:spPr>
                <a:xfrm>
                  <a:off x="1494277" y="2375473"/>
                  <a:ext cx="2040890" cy="1098762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US" sz="1800" b="1" dirty="0">
                      <a:solidFill>
                        <a:srgbClr val="0085CA"/>
                      </a:solidFill>
                      <a:latin typeface="Arial" panose="020B0604020202020204" pitchFamily="34" charset="0"/>
                      <a:ea typeface="Roboto Black" panose="02000000000000000000" pitchFamily="2" charset="0"/>
                      <a:cs typeface="Arial" panose="020B0604020202020204" pitchFamily="34" charset="0"/>
                    </a:rPr>
                    <a:t>Counter</a:t>
                  </a:r>
                  <a:endParaRPr lang="en-US" sz="1400" b="1" dirty="0">
                    <a:solidFill>
                      <a:srgbClr val="0085CA"/>
                    </a:solidFill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endParaRPr>
                </a:p>
                <a:p>
                  <a:r>
                    <a:rPr lang="en-IN" dirty="0">
                      <a:solidFill>
                        <a:srgbClr val="A5A5A5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Keep track of a certain repetitive action, like clicking on an item</a:t>
                  </a:r>
                </a:p>
              </p:txBody>
            </p:sp>
          </p:grpSp>
          <p:sp>
            <p:nvSpPr>
              <p:cNvPr id="108" name="TextBox 46">
                <a:extLst>
                  <a:ext uri="{FF2B5EF4-FFF2-40B4-BE49-F238E27FC236}">
                    <a16:creationId xmlns:a16="http://schemas.microsoft.com/office/drawing/2014/main" id="{CABB5160-54D7-4E7B-B947-7DED5A880347}"/>
                  </a:ext>
                </a:extLst>
              </p:cNvPr>
              <p:cNvSpPr txBox="1"/>
              <p:nvPr/>
            </p:nvSpPr>
            <p:spPr>
              <a:xfrm>
                <a:off x="1890823" y="2427299"/>
                <a:ext cx="75405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1, 2, 3</a:t>
                </a: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876D44E-0839-4AF3-8C19-E39A4161B6BA}"/>
                </a:ext>
              </a:extLst>
            </p:cNvPr>
            <p:cNvGrpSpPr/>
            <p:nvPr/>
          </p:nvGrpSpPr>
          <p:grpSpPr>
            <a:xfrm>
              <a:off x="6111121" y="2525431"/>
              <a:ext cx="3031278" cy="883319"/>
              <a:chOff x="5062782" y="2419403"/>
              <a:chExt cx="3031278" cy="883319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7759DDAA-7BF3-430A-98C4-77A90A8ED91B}"/>
                  </a:ext>
                </a:extLst>
              </p:cNvPr>
              <p:cNvGrpSpPr/>
              <p:nvPr/>
            </p:nvGrpSpPr>
            <p:grpSpPr>
              <a:xfrm>
                <a:off x="5140316" y="2419403"/>
                <a:ext cx="2953744" cy="883319"/>
                <a:chOff x="3600661" y="3462732"/>
                <a:chExt cx="2953744" cy="883319"/>
              </a:xfrm>
            </p:grpSpPr>
            <p:sp>
              <p:nvSpPr>
                <p:cNvPr id="97" name="Rounded Rectangle 56">
                  <a:extLst>
                    <a:ext uri="{FF2B5EF4-FFF2-40B4-BE49-F238E27FC236}">
                      <a16:creationId xmlns:a16="http://schemas.microsoft.com/office/drawing/2014/main" id="{D5020197-165B-4A6B-9767-584C788533C8}"/>
                    </a:ext>
                  </a:extLst>
                </p:cNvPr>
                <p:cNvSpPr/>
                <p:nvPr/>
              </p:nvSpPr>
              <p:spPr>
                <a:xfrm>
                  <a:off x="3600661" y="3470628"/>
                  <a:ext cx="616689" cy="616689"/>
                </a:xfrm>
                <a:prstGeom prst="roundRect">
                  <a:avLst/>
                </a:prstGeom>
                <a:solidFill>
                  <a:srgbClr val="FF69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49EE3B1D-2CA4-4E91-8065-4C501E94A2BD}"/>
                    </a:ext>
                  </a:extLst>
                </p:cNvPr>
                <p:cNvSpPr/>
                <p:nvPr/>
              </p:nvSpPr>
              <p:spPr>
                <a:xfrm>
                  <a:off x="4507973" y="3462732"/>
                  <a:ext cx="2046432" cy="88331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US" sz="1800" b="1" dirty="0">
                      <a:solidFill>
                        <a:srgbClr val="FF6900"/>
                      </a:solidFill>
                      <a:latin typeface="Arial" panose="020B0604020202020204" pitchFamily="34" charset="0"/>
                      <a:ea typeface="Roboto Black" panose="02000000000000000000" pitchFamily="2" charset="0"/>
                      <a:cs typeface="Arial" panose="020B0604020202020204" pitchFamily="34" charset="0"/>
                    </a:rPr>
                    <a:t>Comments</a:t>
                  </a:r>
                  <a:endParaRPr lang="en-US" sz="1400" b="1" dirty="0">
                    <a:solidFill>
                      <a:srgbClr val="FF6900"/>
                    </a:solidFill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endParaRPr>
                </a:p>
                <a:p>
                  <a:r>
                    <a:rPr lang="en-IN" dirty="0">
                      <a:solidFill>
                        <a:srgbClr val="A5A5A5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Store</a:t>
                  </a:r>
                  <a:r>
                    <a:rPr lang="en-IN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 </a:t>
                  </a:r>
                  <a:r>
                    <a:rPr lang="en-IN" dirty="0">
                      <a:solidFill>
                        <a:srgbClr val="A5A5A5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the</a:t>
                  </a:r>
                  <a:r>
                    <a:rPr lang="en-IN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 </a:t>
                  </a:r>
                  <a:r>
                    <a:rPr lang="en-IN" dirty="0">
                      <a:solidFill>
                        <a:srgbClr val="A5A5A5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comments</a:t>
                  </a:r>
                  <a:r>
                    <a:rPr lang="en-IN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 </a:t>
                  </a:r>
                  <a:r>
                    <a:rPr lang="en-IN" dirty="0">
                      <a:solidFill>
                        <a:srgbClr val="A5A5A5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for</a:t>
                  </a:r>
                  <a:r>
                    <a:rPr lang="en-IN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 </a:t>
                  </a:r>
                  <a:r>
                    <a:rPr lang="en-IN" dirty="0">
                      <a:solidFill>
                        <a:srgbClr val="A5A5A5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each</a:t>
                  </a:r>
                  <a:r>
                    <a:rPr lang="en-IN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 </a:t>
                  </a:r>
                  <a:r>
                    <a:rPr lang="en-IN" dirty="0">
                      <a:solidFill>
                        <a:srgbClr val="A5A5A5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action</a:t>
                  </a:r>
                  <a:r>
                    <a:rPr lang="en-IN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 </a:t>
                  </a:r>
                  <a:r>
                    <a:rPr lang="en-IN" dirty="0">
                      <a:solidFill>
                        <a:srgbClr val="A5A5A5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item</a:t>
                  </a:r>
                </a:p>
              </p:txBody>
            </p:sp>
          </p:grpSp>
          <p:sp>
            <p:nvSpPr>
              <p:cNvPr id="109" name="TextBox 47">
                <a:extLst>
                  <a:ext uri="{FF2B5EF4-FFF2-40B4-BE49-F238E27FC236}">
                    <a16:creationId xmlns:a16="http://schemas.microsoft.com/office/drawing/2014/main" id="{C9E90D34-658B-41D8-963C-4D6D88BE8CA9}"/>
                  </a:ext>
                </a:extLst>
              </p:cNvPr>
              <p:cNvSpPr txBox="1"/>
              <p:nvPr/>
            </p:nvSpPr>
            <p:spPr>
              <a:xfrm>
                <a:off x="5062782" y="2563763"/>
                <a:ext cx="94518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en-US" sz="18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Hello!</a:t>
                </a: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FC363DA-AE6F-4773-8F20-C7E8C31986FC}"/>
                </a:ext>
              </a:extLst>
            </p:cNvPr>
            <p:cNvGrpSpPr/>
            <p:nvPr/>
          </p:nvGrpSpPr>
          <p:grpSpPr>
            <a:xfrm>
              <a:off x="4536711" y="4450417"/>
              <a:ext cx="3121388" cy="1098762"/>
              <a:chOff x="3416444" y="4518593"/>
              <a:chExt cx="3121388" cy="1098762"/>
            </a:xfrm>
          </p:grpSpPr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267FFD9C-EF3B-4AB4-B2B8-9BB94A673705}"/>
                  </a:ext>
                </a:extLst>
              </p:cNvPr>
              <p:cNvGrpSpPr/>
              <p:nvPr/>
            </p:nvGrpSpPr>
            <p:grpSpPr>
              <a:xfrm>
                <a:off x="3416444" y="4518593"/>
                <a:ext cx="3121388" cy="1098762"/>
                <a:chOff x="586965" y="3470628"/>
                <a:chExt cx="3121388" cy="1098762"/>
              </a:xfrm>
            </p:grpSpPr>
            <p:sp>
              <p:nvSpPr>
                <p:cNvPr id="92" name="Rounded Rectangle 52">
                  <a:extLst>
                    <a:ext uri="{FF2B5EF4-FFF2-40B4-BE49-F238E27FC236}">
                      <a16:creationId xmlns:a16="http://schemas.microsoft.com/office/drawing/2014/main" id="{4F969B82-72CE-4E0E-8706-B3FCC147820A}"/>
                    </a:ext>
                  </a:extLst>
                </p:cNvPr>
                <p:cNvSpPr/>
                <p:nvPr/>
              </p:nvSpPr>
              <p:spPr>
                <a:xfrm>
                  <a:off x="586965" y="3478524"/>
                  <a:ext cx="616689" cy="616689"/>
                </a:xfrm>
                <a:prstGeom prst="roundRect">
                  <a:avLst/>
                </a:prstGeom>
                <a:solidFill>
                  <a:srgbClr val="00285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56D20422-0AF5-4224-94B1-127EBA5EE019}"/>
                    </a:ext>
                  </a:extLst>
                </p:cNvPr>
                <p:cNvSpPr/>
                <p:nvPr/>
              </p:nvSpPr>
              <p:spPr>
                <a:xfrm>
                  <a:off x="1494276" y="3470628"/>
                  <a:ext cx="2214077" cy="1098762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US" sz="1800" b="1" dirty="0">
                      <a:solidFill>
                        <a:srgbClr val="002855"/>
                      </a:solidFill>
                      <a:latin typeface="Arial" panose="020B0604020202020204" pitchFamily="34" charset="0"/>
                      <a:ea typeface="Roboto Black" panose="02000000000000000000" pitchFamily="2" charset="0"/>
                      <a:cs typeface="Arial" panose="020B0604020202020204" pitchFamily="34" charset="0"/>
                    </a:rPr>
                    <a:t>Organized Items</a:t>
                  </a:r>
                </a:p>
                <a:p>
                  <a:r>
                    <a:rPr lang="en-IN" dirty="0">
                      <a:solidFill>
                        <a:srgbClr val="A5A5A5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Store organized items of interest to the users that clicked on them</a:t>
                  </a:r>
                </a:p>
              </p:txBody>
            </p:sp>
          </p:grpSp>
          <p:sp>
            <p:nvSpPr>
              <p:cNvPr id="110" name="Shape 2569">
                <a:extLst>
                  <a:ext uri="{FF2B5EF4-FFF2-40B4-BE49-F238E27FC236}">
                    <a16:creationId xmlns:a16="http://schemas.microsoft.com/office/drawing/2014/main" id="{D9014A2D-0988-4B55-984B-ECCBACB24125}"/>
                  </a:ext>
                </a:extLst>
              </p:cNvPr>
              <p:cNvSpPr/>
              <p:nvPr/>
            </p:nvSpPr>
            <p:spPr>
              <a:xfrm>
                <a:off x="3585124" y="4675804"/>
                <a:ext cx="279328" cy="2793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618" y="8836"/>
                    </a:moveTo>
                    <a:lnTo>
                      <a:pt x="982" y="8836"/>
                    </a:lnTo>
                    <a:lnTo>
                      <a:pt x="982" y="6873"/>
                    </a:lnTo>
                    <a:lnTo>
                      <a:pt x="20618" y="6873"/>
                    </a:lnTo>
                    <a:cubicBezTo>
                      <a:pt x="20618" y="6873"/>
                      <a:pt x="20618" y="8836"/>
                      <a:pt x="20618" y="8836"/>
                    </a:cubicBezTo>
                    <a:close/>
                    <a:moveTo>
                      <a:pt x="18655" y="20618"/>
                    </a:moveTo>
                    <a:lnTo>
                      <a:pt x="2945" y="20618"/>
                    </a:lnTo>
                    <a:lnTo>
                      <a:pt x="2945" y="9818"/>
                    </a:lnTo>
                    <a:lnTo>
                      <a:pt x="18655" y="9818"/>
                    </a:lnTo>
                    <a:cubicBezTo>
                      <a:pt x="18655" y="9818"/>
                      <a:pt x="18655" y="20618"/>
                      <a:pt x="18655" y="20618"/>
                    </a:cubicBezTo>
                    <a:close/>
                    <a:moveTo>
                      <a:pt x="3927" y="982"/>
                    </a:moveTo>
                    <a:lnTo>
                      <a:pt x="11782" y="982"/>
                    </a:lnTo>
                    <a:lnTo>
                      <a:pt x="11782" y="3436"/>
                    </a:lnTo>
                    <a:cubicBezTo>
                      <a:pt x="11782" y="3708"/>
                      <a:pt x="12002" y="3927"/>
                      <a:pt x="12273" y="3927"/>
                    </a:cubicBezTo>
                    <a:lnTo>
                      <a:pt x="14727" y="3927"/>
                    </a:lnTo>
                    <a:lnTo>
                      <a:pt x="14727" y="5891"/>
                    </a:lnTo>
                    <a:lnTo>
                      <a:pt x="3927" y="5891"/>
                    </a:lnTo>
                    <a:cubicBezTo>
                      <a:pt x="3927" y="5891"/>
                      <a:pt x="3927" y="982"/>
                      <a:pt x="3927" y="982"/>
                    </a:cubicBezTo>
                    <a:close/>
                    <a:moveTo>
                      <a:pt x="12764" y="1473"/>
                    </a:moveTo>
                    <a:lnTo>
                      <a:pt x="14236" y="2945"/>
                    </a:lnTo>
                    <a:lnTo>
                      <a:pt x="12764" y="2945"/>
                    </a:lnTo>
                    <a:cubicBezTo>
                      <a:pt x="12764" y="2945"/>
                      <a:pt x="12764" y="1473"/>
                      <a:pt x="12764" y="1473"/>
                    </a:cubicBezTo>
                    <a:close/>
                    <a:moveTo>
                      <a:pt x="17673" y="1964"/>
                    </a:moveTo>
                    <a:lnTo>
                      <a:pt x="17673" y="5891"/>
                    </a:lnTo>
                    <a:lnTo>
                      <a:pt x="15709" y="5891"/>
                    </a:lnTo>
                    <a:lnTo>
                      <a:pt x="15709" y="2945"/>
                    </a:lnTo>
                    <a:lnTo>
                      <a:pt x="14727" y="1964"/>
                    </a:lnTo>
                    <a:cubicBezTo>
                      <a:pt x="14727" y="1964"/>
                      <a:pt x="17673" y="1964"/>
                      <a:pt x="17673" y="1964"/>
                    </a:cubicBezTo>
                    <a:close/>
                    <a:moveTo>
                      <a:pt x="20618" y="5891"/>
                    </a:moveTo>
                    <a:lnTo>
                      <a:pt x="18655" y="5891"/>
                    </a:lnTo>
                    <a:lnTo>
                      <a:pt x="18655" y="1964"/>
                    </a:lnTo>
                    <a:cubicBezTo>
                      <a:pt x="18655" y="1422"/>
                      <a:pt x="18215" y="982"/>
                      <a:pt x="17673" y="982"/>
                    </a:cubicBezTo>
                    <a:lnTo>
                      <a:pt x="13745" y="982"/>
                    </a:lnTo>
                    <a:lnTo>
                      <a:pt x="12764" y="0"/>
                    </a:lnTo>
                    <a:lnTo>
                      <a:pt x="3927" y="0"/>
                    </a:lnTo>
                    <a:cubicBezTo>
                      <a:pt x="3385" y="0"/>
                      <a:pt x="2945" y="440"/>
                      <a:pt x="2945" y="982"/>
                    </a:cubicBezTo>
                    <a:lnTo>
                      <a:pt x="2945" y="5891"/>
                    </a:lnTo>
                    <a:lnTo>
                      <a:pt x="982" y="5891"/>
                    </a:lnTo>
                    <a:cubicBezTo>
                      <a:pt x="440" y="5891"/>
                      <a:pt x="0" y="6331"/>
                      <a:pt x="0" y="6873"/>
                    </a:cubicBezTo>
                    <a:lnTo>
                      <a:pt x="0" y="8836"/>
                    </a:lnTo>
                    <a:cubicBezTo>
                      <a:pt x="0" y="9379"/>
                      <a:pt x="440" y="9818"/>
                      <a:pt x="982" y="9818"/>
                    </a:cubicBezTo>
                    <a:lnTo>
                      <a:pt x="1964" y="9818"/>
                    </a:lnTo>
                    <a:lnTo>
                      <a:pt x="1964" y="20618"/>
                    </a:lnTo>
                    <a:cubicBezTo>
                      <a:pt x="1964" y="21160"/>
                      <a:pt x="2403" y="21600"/>
                      <a:pt x="2945" y="21600"/>
                    </a:cubicBezTo>
                    <a:lnTo>
                      <a:pt x="18655" y="21600"/>
                    </a:lnTo>
                    <a:cubicBezTo>
                      <a:pt x="19197" y="21600"/>
                      <a:pt x="19636" y="21160"/>
                      <a:pt x="19636" y="20618"/>
                    </a:cubicBezTo>
                    <a:lnTo>
                      <a:pt x="19636" y="9818"/>
                    </a:lnTo>
                    <a:lnTo>
                      <a:pt x="20618" y="9818"/>
                    </a:lnTo>
                    <a:cubicBezTo>
                      <a:pt x="21160" y="9818"/>
                      <a:pt x="21600" y="9379"/>
                      <a:pt x="21600" y="8836"/>
                    </a:cubicBezTo>
                    <a:lnTo>
                      <a:pt x="21600" y="6873"/>
                    </a:lnTo>
                    <a:cubicBezTo>
                      <a:pt x="21600" y="6331"/>
                      <a:pt x="21160" y="5891"/>
                      <a:pt x="20618" y="5891"/>
                    </a:cubicBezTo>
                    <a:moveTo>
                      <a:pt x="7855" y="12763"/>
                    </a:moveTo>
                    <a:lnTo>
                      <a:pt x="13745" y="12763"/>
                    </a:lnTo>
                    <a:lnTo>
                      <a:pt x="13745" y="13745"/>
                    </a:lnTo>
                    <a:lnTo>
                      <a:pt x="7855" y="13745"/>
                    </a:lnTo>
                    <a:cubicBezTo>
                      <a:pt x="7855" y="13745"/>
                      <a:pt x="7855" y="12763"/>
                      <a:pt x="7855" y="12763"/>
                    </a:cubicBezTo>
                    <a:close/>
                    <a:moveTo>
                      <a:pt x="7855" y="14727"/>
                    </a:moveTo>
                    <a:lnTo>
                      <a:pt x="13745" y="14727"/>
                    </a:lnTo>
                    <a:cubicBezTo>
                      <a:pt x="14287" y="14727"/>
                      <a:pt x="14727" y="14287"/>
                      <a:pt x="14727" y="13745"/>
                    </a:cubicBezTo>
                    <a:lnTo>
                      <a:pt x="14727" y="12763"/>
                    </a:lnTo>
                    <a:cubicBezTo>
                      <a:pt x="14727" y="12221"/>
                      <a:pt x="14287" y="11782"/>
                      <a:pt x="13745" y="11782"/>
                    </a:cubicBezTo>
                    <a:lnTo>
                      <a:pt x="7855" y="11782"/>
                    </a:lnTo>
                    <a:cubicBezTo>
                      <a:pt x="7313" y="11782"/>
                      <a:pt x="6873" y="12221"/>
                      <a:pt x="6873" y="12763"/>
                    </a:cubicBezTo>
                    <a:lnTo>
                      <a:pt x="6873" y="13745"/>
                    </a:lnTo>
                    <a:cubicBezTo>
                      <a:pt x="6873" y="14287"/>
                      <a:pt x="7313" y="14727"/>
                      <a:pt x="7855" y="14727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19045" tIns="19045" rIns="19045" bIns="19045" anchor="ctr"/>
              <a:lstStyle/>
              <a:p>
                <a:pPr defTabSz="228532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500">
                  <a:latin typeface="Source Sans Pro Light" charset="0"/>
                  <a:ea typeface="Source Sans Pro Light" charset="0"/>
                  <a:cs typeface="Source Sans Pro Light" charset="0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18997321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0616897-8DE4-4F0F-B227-700D6B53F974}"/>
              </a:ext>
            </a:extLst>
          </p:cNvPr>
          <p:cNvSpPr txBox="1"/>
          <p:nvPr/>
        </p:nvSpPr>
        <p:spPr>
          <a:xfrm>
            <a:off x="1954086" y="225476"/>
            <a:ext cx="91175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US" sz="3200" b="1" kern="1200" dirty="0">
                <a:solidFill>
                  <a:srgbClr val="0085C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Arguments Panel </a:t>
            </a:r>
            <a:r>
              <a:rPr lang="en-US" sz="3200" b="1" kern="12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lang="en-US" sz="3200" b="1" kern="1200" dirty="0">
                <a:solidFill>
                  <a:srgbClr val="0085C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kern="1200" dirty="0" err="1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UiPath</a:t>
            </a:r>
            <a:r>
              <a:rPr lang="en-US" sz="3200" b="1" kern="12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Studio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D16698C-24F4-4F88-9EAA-80E371C1ED2B}"/>
              </a:ext>
            </a:extLst>
          </p:cNvPr>
          <p:cNvGrpSpPr/>
          <p:nvPr/>
        </p:nvGrpSpPr>
        <p:grpSpPr>
          <a:xfrm>
            <a:off x="2001074" y="1998377"/>
            <a:ext cx="9991931" cy="4274779"/>
            <a:chOff x="2001074" y="1998377"/>
            <a:chExt cx="9991931" cy="4274779"/>
          </a:xfrm>
        </p:grpSpPr>
        <p:pic>
          <p:nvPicPr>
            <p:cNvPr id="35" name="Google Shape;1634;p246">
              <a:extLst>
                <a:ext uri="{FF2B5EF4-FFF2-40B4-BE49-F238E27FC236}">
                  <a16:creationId xmlns:a16="http://schemas.microsoft.com/office/drawing/2014/main" id="{38B9EE31-B410-4AF3-9C8A-4E66BDAEC9F3}"/>
                </a:ext>
              </a:extLst>
            </p:cNvPr>
            <p:cNvPicPr preferRelativeResize="0">
              <a:picLocks noChangeAspect="1"/>
            </p:cNvPicPr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001074" y="3526516"/>
              <a:ext cx="9991931" cy="2746640"/>
            </a:xfrm>
            <a:prstGeom prst="rect">
              <a:avLst/>
            </a:prstGeom>
            <a:noFill/>
            <a:ln>
              <a:solidFill>
                <a:srgbClr val="0085CA"/>
              </a:solidFill>
            </a:ln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B96FF7E-F257-4D7E-91FC-B03B510E42F5}"/>
                </a:ext>
              </a:extLst>
            </p:cNvPr>
            <p:cNvSpPr/>
            <p:nvPr/>
          </p:nvSpPr>
          <p:spPr>
            <a:xfrm>
              <a:off x="2063371" y="3574202"/>
              <a:ext cx="4142473" cy="335834"/>
            </a:xfrm>
            <a:prstGeom prst="rect">
              <a:avLst/>
            </a:prstGeom>
            <a:noFill/>
            <a:ln>
              <a:solidFill>
                <a:srgbClr val="131D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0181B17-1117-4AAB-8E93-5196A926F90F}"/>
                </a:ext>
              </a:extLst>
            </p:cNvPr>
            <p:cNvSpPr/>
            <p:nvPr/>
          </p:nvSpPr>
          <p:spPr>
            <a:xfrm>
              <a:off x="6263394" y="3591965"/>
              <a:ext cx="1317581" cy="299749"/>
            </a:xfrm>
            <a:prstGeom prst="rect">
              <a:avLst/>
            </a:prstGeom>
            <a:noFill/>
            <a:ln>
              <a:solidFill>
                <a:srgbClr val="0085C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5E44FBE-B808-4230-AA74-C5F68F383506}"/>
                </a:ext>
              </a:extLst>
            </p:cNvPr>
            <p:cNvSpPr/>
            <p:nvPr/>
          </p:nvSpPr>
          <p:spPr>
            <a:xfrm>
              <a:off x="7677043" y="3610286"/>
              <a:ext cx="1381924" cy="299750"/>
            </a:xfrm>
            <a:prstGeom prst="rect">
              <a:avLst/>
            </a:prstGeom>
            <a:noFill/>
            <a:ln>
              <a:solidFill>
                <a:srgbClr val="FF69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D1270EC-F534-4737-94FF-9829160CA35C}"/>
                </a:ext>
              </a:extLst>
            </p:cNvPr>
            <p:cNvSpPr/>
            <p:nvPr/>
          </p:nvSpPr>
          <p:spPr>
            <a:xfrm>
              <a:off x="9116517" y="3628885"/>
              <a:ext cx="2713269" cy="29919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A1A6952B-A662-44DF-84C9-CC987A46BF60}"/>
                </a:ext>
              </a:extLst>
            </p:cNvPr>
            <p:cNvGrpSpPr/>
            <p:nvPr/>
          </p:nvGrpSpPr>
          <p:grpSpPr>
            <a:xfrm>
              <a:off x="2063371" y="2015117"/>
              <a:ext cx="3993109" cy="1151856"/>
              <a:chOff x="2063371" y="2015117"/>
              <a:chExt cx="3993109" cy="1151856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A1AF260-84BE-4782-8C0A-8BEB5A351BC3}"/>
                  </a:ext>
                </a:extLst>
              </p:cNvPr>
              <p:cNvSpPr txBox="1"/>
              <p:nvPr/>
            </p:nvSpPr>
            <p:spPr>
              <a:xfrm>
                <a:off x="2922904" y="2244983"/>
                <a:ext cx="1449268" cy="26032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AU" sz="1400" b="1" dirty="0">
                    <a:solidFill>
                      <a:srgbClr val="656D78"/>
                    </a:solidFill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rPr>
                  <a:t>Name</a:t>
                </a:r>
              </a:p>
            </p:txBody>
          </p:sp>
          <p:sp>
            <p:nvSpPr>
              <p:cNvPr id="19" name="Text Placeholder 32">
                <a:extLst>
                  <a:ext uri="{FF2B5EF4-FFF2-40B4-BE49-F238E27FC236}">
                    <a16:creationId xmlns:a16="http://schemas.microsoft.com/office/drawing/2014/main" id="{ADA771D5-4C42-43F0-BBB4-7E0ACB72BE4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74023" y="2687949"/>
                <a:ext cx="2720455" cy="479023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</a:pPr>
                <a:r>
                  <a:rPr lang="en-US" sz="1200" dirty="0">
                    <a:solidFill>
                      <a:srgbClr val="656D78"/>
                    </a:solidFill>
                    <a:latin typeface="Arial" panose="020B0604020202020204" pitchFamily="34" charset="0"/>
                    <a:ea typeface="Roboto Light" panose="02000000000000000000" pitchFamily="2" charset="0"/>
                    <a:cs typeface="Arial" panose="020B0604020202020204" pitchFamily="34" charset="0"/>
                  </a:rPr>
                  <a:t>Give a proper name to your arguments</a:t>
                </a:r>
              </a:p>
            </p:txBody>
          </p:sp>
          <p:sp>
            <p:nvSpPr>
              <p:cNvPr id="20" name="Freeform 69">
                <a:extLst>
                  <a:ext uri="{FF2B5EF4-FFF2-40B4-BE49-F238E27FC236}">
                    <a16:creationId xmlns:a16="http://schemas.microsoft.com/office/drawing/2014/main" id="{DA1FC45B-5FD6-47DC-A204-989ABA479E19}"/>
                  </a:ext>
                </a:extLst>
              </p:cNvPr>
              <p:cNvSpPr>
                <a:spLocks noChangeAspect="1"/>
              </p:cNvSpPr>
              <p:nvPr/>
            </p:nvSpPr>
            <p:spPr>
              <a:xfrm flipV="1">
                <a:off x="2213482" y="2231224"/>
                <a:ext cx="293661" cy="270629"/>
              </a:xfrm>
              <a:custGeom>
                <a:avLst/>
                <a:gdLst>
                  <a:gd name="connsiteX0" fmla="*/ 971829 w 2671591"/>
                  <a:gd name="connsiteY0" fmla="*/ 311 h 2234714"/>
                  <a:gd name="connsiteX1" fmla="*/ 1658132 w 2671591"/>
                  <a:gd name="connsiteY1" fmla="*/ 121675 h 2234714"/>
                  <a:gd name="connsiteX2" fmla="*/ 2391482 w 2671591"/>
                  <a:gd name="connsiteY2" fmla="*/ 570868 h 2234714"/>
                  <a:gd name="connsiteX3" fmla="*/ 2671591 w 2671591"/>
                  <a:gd name="connsiteY3" fmla="*/ 1127080 h 2234714"/>
                  <a:gd name="connsiteX4" fmla="*/ 2398520 w 2671591"/>
                  <a:gd name="connsiteY4" fmla="*/ 1555152 h 2234714"/>
                  <a:gd name="connsiteX5" fmla="*/ 1656724 w 2671591"/>
                  <a:gd name="connsiteY5" fmla="*/ 2040957 h 2234714"/>
                  <a:gd name="connsiteX6" fmla="*/ 436351 w 2671591"/>
                  <a:gd name="connsiteY6" fmla="*/ 2146567 h 2234714"/>
                  <a:gd name="connsiteX7" fmla="*/ 0 w 2671591"/>
                  <a:gd name="connsiteY7" fmla="*/ 1127080 h 2234714"/>
                  <a:gd name="connsiteX8" fmla="*/ 453241 w 2671591"/>
                  <a:gd name="connsiteY8" fmla="*/ 130124 h 2234714"/>
                  <a:gd name="connsiteX9" fmla="*/ 971829 w 2671591"/>
                  <a:gd name="connsiteY9" fmla="*/ 311 h 2234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71591" h="2234714">
                    <a:moveTo>
                      <a:pt x="971829" y="311"/>
                    </a:moveTo>
                    <a:cubicBezTo>
                      <a:pt x="1208558" y="-4512"/>
                      <a:pt x="1452273" y="47220"/>
                      <a:pt x="1658132" y="121675"/>
                    </a:cubicBezTo>
                    <a:cubicBezTo>
                      <a:pt x="1922757" y="217427"/>
                      <a:pt x="2191606" y="370914"/>
                      <a:pt x="2391482" y="570868"/>
                    </a:cubicBezTo>
                    <a:cubicBezTo>
                      <a:pt x="2536463" y="715906"/>
                      <a:pt x="2671591" y="914452"/>
                      <a:pt x="2671591" y="1127080"/>
                    </a:cubicBezTo>
                    <a:cubicBezTo>
                      <a:pt x="2671591" y="1267893"/>
                      <a:pt x="2492828" y="1465031"/>
                      <a:pt x="2398520" y="1555152"/>
                    </a:cubicBezTo>
                    <a:cubicBezTo>
                      <a:pt x="2188790" y="1755106"/>
                      <a:pt x="1919942" y="1922674"/>
                      <a:pt x="1656724" y="2040957"/>
                    </a:cubicBezTo>
                    <a:cubicBezTo>
                      <a:pt x="1309052" y="2194443"/>
                      <a:pt x="796691" y="2329623"/>
                      <a:pt x="436351" y="2146567"/>
                    </a:cubicBezTo>
                    <a:cubicBezTo>
                      <a:pt x="71787" y="1960693"/>
                      <a:pt x="0" y="1496010"/>
                      <a:pt x="0" y="1127080"/>
                    </a:cubicBezTo>
                    <a:cubicBezTo>
                      <a:pt x="0" y="742660"/>
                      <a:pt x="95716" y="334303"/>
                      <a:pt x="453241" y="130124"/>
                    </a:cubicBezTo>
                    <a:cubicBezTo>
                      <a:pt x="607811" y="42027"/>
                      <a:pt x="787708" y="4063"/>
                      <a:pt x="971829" y="311"/>
                    </a:cubicBezTo>
                    <a:close/>
                  </a:path>
                </a:pathLst>
              </a:custGeom>
              <a:solidFill>
                <a:srgbClr val="131D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F8BC164-9BE1-4808-AF78-93B9FA54D179}"/>
                  </a:ext>
                </a:extLst>
              </p:cNvPr>
              <p:cNvSpPr/>
              <p:nvPr/>
            </p:nvSpPr>
            <p:spPr>
              <a:xfrm>
                <a:off x="2063371" y="2015117"/>
                <a:ext cx="3993109" cy="1151856"/>
              </a:xfrm>
              <a:prstGeom prst="rect">
                <a:avLst/>
              </a:prstGeom>
              <a:noFill/>
              <a:ln>
                <a:solidFill>
                  <a:srgbClr val="131D4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AC73EBC-3865-4D6F-B929-891A00C55344}"/>
                </a:ext>
              </a:extLst>
            </p:cNvPr>
            <p:cNvGrpSpPr/>
            <p:nvPr/>
          </p:nvGrpSpPr>
          <p:grpSpPr>
            <a:xfrm>
              <a:off x="6190357" y="1998377"/>
              <a:ext cx="1312303" cy="1154709"/>
              <a:chOff x="6190357" y="1998377"/>
              <a:chExt cx="1312303" cy="1154709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026BF8A4-A6FC-4273-95DA-34FB71971A15}"/>
                  </a:ext>
                </a:extLst>
              </p:cNvPr>
              <p:cNvSpPr/>
              <p:nvPr/>
            </p:nvSpPr>
            <p:spPr>
              <a:xfrm>
                <a:off x="6190357" y="1998377"/>
                <a:ext cx="1307252" cy="1151857"/>
              </a:xfrm>
              <a:prstGeom prst="rect">
                <a:avLst/>
              </a:prstGeom>
              <a:noFill/>
              <a:ln>
                <a:solidFill>
                  <a:srgbClr val="0085C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3BDFB9DA-257F-4A40-A685-526D52240C81}"/>
                  </a:ext>
                </a:extLst>
              </p:cNvPr>
              <p:cNvGrpSpPr/>
              <p:nvPr/>
            </p:nvGrpSpPr>
            <p:grpSpPr>
              <a:xfrm>
                <a:off x="6237727" y="2112032"/>
                <a:ext cx="1264933" cy="1041054"/>
                <a:chOff x="6237727" y="2112032"/>
                <a:chExt cx="1264933" cy="1041054"/>
              </a:xfrm>
            </p:grpSpPr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743AC494-1BD9-4904-B602-CE935CDD2968}"/>
                    </a:ext>
                  </a:extLst>
                </p:cNvPr>
                <p:cNvSpPr txBox="1"/>
                <p:nvPr/>
              </p:nvSpPr>
              <p:spPr>
                <a:xfrm>
                  <a:off x="6565049" y="2153821"/>
                  <a:ext cx="937611" cy="21544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r>
                    <a:rPr lang="en-AU" b="1" dirty="0">
                      <a:solidFill>
                        <a:srgbClr val="656D78"/>
                      </a:solidFill>
                      <a:latin typeface="Arial" panose="020B0604020202020204" pitchFamily="34" charset="0"/>
                      <a:ea typeface="Roboto Black" panose="02000000000000000000" pitchFamily="2" charset="0"/>
                      <a:cs typeface="Arial" panose="020B0604020202020204" pitchFamily="34" charset="0"/>
                    </a:rPr>
                    <a:t>Direction</a:t>
                  </a:r>
                  <a:endParaRPr lang="en-AU" sz="1400" b="1" dirty="0">
                    <a:solidFill>
                      <a:srgbClr val="656D78"/>
                    </a:solidFill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4" name="Freeform 69">
                  <a:extLst>
                    <a:ext uri="{FF2B5EF4-FFF2-40B4-BE49-F238E27FC236}">
                      <a16:creationId xmlns:a16="http://schemas.microsoft.com/office/drawing/2014/main" id="{182F924F-409A-4B5F-9E8C-5696502BD44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flipV="1">
                  <a:off x="6237727" y="2112032"/>
                  <a:ext cx="293661" cy="270629"/>
                </a:xfrm>
                <a:custGeom>
                  <a:avLst/>
                  <a:gdLst>
                    <a:gd name="connsiteX0" fmla="*/ 971829 w 2671591"/>
                    <a:gd name="connsiteY0" fmla="*/ 311 h 2234714"/>
                    <a:gd name="connsiteX1" fmla="*/ 1658132 w 2671591"/>
                    <a:gd name="connsiteY1" fmla="*/ 121675 h 2234714"/>
                    <a:gd name="connsiteX2" fmla="*/ 2391482 w 2671591"/>
                    <a:gd name="connsiteY2" fmla="*/ 570868 h 2234714"/>
                    <a:gd name="connsiteX3" fmla="*/ 2671591 w 2671591"/>
                    <a:gd name="connsiteY3" fmla="*/ 1127080 h 2234714"/>
                    <a:gd name="connsiteX4" fmla="*/ 2398520 w 2671591"/>
                    <a:gd name="connsiteY4" fmla="*/ 1555152 h 2234714"/>
                    <a:gd name="connsiteX5" fmla="*/ 1656724 w 2671591"/>
                    <a:gd name="connsiteY5" fmla="*/ 2040957 h 2234714"/>
                    <a:gd name="connsiteX6" fmla="*/ 436351 w 2671591"/>
                    <a:gd name="connsiteY6" fmla="*/ 2146567 h 2234714"/>
                    <a:gd name="connsiteX7" fmla="*/ 0 w 2671591"/>
                    <a:gd name="connsiteY7" fmla="*/ 1127080 h 2234714"/>
                    <a:gd name="connsiteX8" fmla="*/ 453241 w 2671591"/>
                    <a:gd name="connsiteY8" fmla="*/ 130124 h 2234714"/>
                    <a:gd name="connsiteX9" fmla="*/ 971829 w 2671591"/>
                    <a:gd name="connsiteY9" fmla="*/ 311 h 22347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71591" h="2234714">
                      <a:moveTo>
                        <a:pt x="971829" y="311"/>
                      </a:moveTo>
                      <a:cubicBezTo>
                        <a:pt x="1208558" y="-4512"/>
                        <a:pt x="1452273" y="47220"/>
                        <a:pt x="1658132" y="121675"/>
                      </a:cubicBezTo>
                      <a:cubicBezTo>
                        <a:pt x="1922757" y="217427"/>
                        <a:pt x="2191606" y="370914"/>
                        <a:pt x="2391482" y="570868"/>
                      </a:cubicBezTo>
                      <a:cubicBezTo>
                        <a:pt x="2536463" y="715906"/>
                        <a:pt x="2671591" y="914452"/>
                        <a:pt x="2671591" y="1127080"/>
                      </a:cubicBezTo>
                      <a:cubicBezTo>
                        <a:pt x="2671591" y="1267893"/>
                        <a:pt x="2492828" y="1465031"/>
                        <a:pt x="2398520" y="1555152"/>
                      </a:cubicBezTo>
                      <a:cubicBezTo>
                        <a:pt x="2188790" y="1755106"/>
                        <a:pt x="1919942" y="1922674"/>
                        <a:pt x="1656724" y="2040957"/>
                      </a:cubicBezTo>
                      <a:cubicBezTo>
                        <a:pt x="1309052" y="2194443"/>
                        <a:pt x="796691" y="2329623"/>
                        <a:pt x="436351" y="2146567"/>
                      </a:cubicBezTo>
                      <a:cubicBezTo>
                        <a:pt x="71787" y="1960693"/>
                        <a:pt x="0" y="1496010"/>
                        <a:pt x="0" y="1127080"/>
                      </a:cubicBezTo>
                      <a:cubicBezTo>
                        <a:pt x="0" y="742660"/>
                        <a:pt x="95716" y="334303"/>
                        <a:pt x="453241" y="130124"/>
                      </a:cubicBezTo>
                      <a:cubicBezTo>
                        <a:pt x="607811" y="42027"/>
                        <a:pt x="787708" y="4063"/>
                        <a:pt x="971829" y="311"/>
                      </a:cubicBezTo>
                      <a:close/>
                    </a:path>
                  </a:pathLst>
                </a:custGeom>
                <a:solidFill>
                  <a:srgbClr val="0085C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5" name="Text Placeholder 32">
                  <a:extLst>
                    <a:ext uri="{FF2B5EF4-FFF2-40B4-BE49-F238E27FC236}">
                      <a16:creationId xmlns:a16="http://schemas.microsoft.com/office/drawing/2014/main" id="{BB60EFBE-D4F7-4DCD-9BF4-FBE1B857A45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261872" y="2552279"/>
                  <a:ext cx="1235736" cy="600807"/>
                </a:xfrm>
                <a:prstGeom prst="rect">
                  <a:avLst/>
                </a:prstGeom>
              </p:spPr>
              <p:txBody>
                <a:bodyPr lIns="0" tIns="0" rIns="0" bIns="0">
                  <a:noAutofit/>
                </a:bodyPr>
                <a:lstStyle>
                  <a:lvl1pPr marL="171450" indent="-171450" algn="l" defTabSz="685800" rtl="0" eaLnBrk="1" latinLnBrk="0" hangingPunct="1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1pPr>
                  <a:lvl2pPr marL="5143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2pPr>
                  <a:lvl3pPr marL="8572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3pPr>
                  <a:lvl4pPr marL="12001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4pPr>
                  <a:lvl5pPr marL="15430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Neris Thin" panose="00000300000000000000" pitchFamily="50" charset="0"/>
                      <a:ea typeface="+mn-ea"/>
                      <a:cs typeface="+mn-cs"/>
                    </a:defRPr>
                  </a:lvl5pPr>
                  <a:lvl6pPr marL="18859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2288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5717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914650" indent="-171450" algn="l" defTabSz="685800" rtl="0" eaLnBrk="1" latinLnBrk="0" hangingPunct="1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5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lnSpc>
                      <a:spcPct val="100000"/>
                    </a:lnSpc>
                    <a:spcBef>
                      <a:spcPts val="0"/>
                    </a:spcBef>
                    <a:buNone/>
                  </a:pPr>
                  <a:r>
                    <a:rPr lang="en-US" sz="1200" dirty="0">
                      <a:solidFill>
                        <a:srgbClr val="656D78"/>
                      </a:solidFill>
                      <a:latin typeface="Arial" panose="020B0604020202020204" pitchFamily="34" charset="0"/>
                      <a:ea typeface="Roboto Light" panose="02000000000000000000" pitchFamily="2" charset="0"/>
                      <a:cs typeface="Arial" panose="020B0604020202020204" pitchFamily="34" charset="0"/>
                    </a:rPr>
                    <a:t>Set up the </a:t>
                  </a:r>
                  <a:r>
                    <a:rPr lang="en-US" sz="1200" b="1" dirty="0">
                      <a:solidFill>
                        <a:srgbClr val="656D78"/>
                      </a:solidFill>
                      <a:latin typeface="Arial" panose="020B0604020202020204" pitchFamily="34" charset="0"/>
                      <a:ea typeface="Roboto Light" panose="02000000000000000000" pitchFamily="2" charset="0"/>
                      <a:cs typeface="Arial" panose="020B0604020202020204" pitchFamily="34" charset="0"/>
                    </a:rPr>
                    <a:t>direction </a:t>
                  </a:r>
                  <a:r>
                    <a:rPr lang="en-US" sz="1200" dirty="0">
                      <a:solidFill>
                        <a:srgbClr val="656D78"/>
                      </a:solidFill>
                      <a:latin typeface="Arial" panose="020B0604020202020204" pitchFamily="34" charset="0"/>
                      <a:ea typeface="Roboto Light" panose="02000000000000000000" pitchFamily="2" charset="0"/>
                      <a:cs typeface="Arial" panose="020B0604020202020204" pitchFamily="34" charset="0"/>
                    </a:rPr>
                    <a:t>of your argument</a:t>
                  </a:r>
                </a:p>
              </p:txBody>
            </p:sp>
          </p:grp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9705E00-EA5F-499E-B2EA-BA64FF77CA10}"/>
                </a:ext>
              </a:extLst>
            </p:cNvPr>
            <p:cNvGrpSpPr/>
            <p:nvPr/>
          </p:nvGrpSpPr>
          <p:grpSpPr>
            <a:xfrm>
              <a:off x="7580975" y="2003504"/>
              <a:ext cx="1387856" cy="1156850"/>
              <a:chOff x="7580975" y="2003504"/>
              <a:chExt cx="1387856" cy="1156850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31346DED-12F1-4957-833F-7011D0A7B6AF}"/>
                  </a:ext>
                </a:extLst>
              </p:cNvPr>
              <p:cNvSpPr/>
              <p:nvPr/>
            </p:nvSpPr>
            <p:spPr>
              <a:xfrm>
                <a:off x="7580975" y="2003504"/>
                <a:ext cx="1387856" cy="1151857"/>
              </a:xfrm>
              <a:prstGeom prst="rect">
                <a:avLst/>
              </a:prstGeom>
              <a:noFill/>
              <a:ln>
                <a:solidFill>
                  <a:srgbClr val="FF69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6EF1A8B8-1373-4DB9-8CE2-EE6E4B747F79}"/>
                  </a:ext>
                </a:extLst>
              </p:cNvPr>
              <p:cNvSpPr txBox="1"/>
              <p:nvPr/>
            </p:nvSpPr>
            <p:spPr>
              <a:xfrm>
                <a:off x="8169620" y="2117487"/>
                <a:ext cx="593819" cy="26032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AU" b="1" dirty="0">
                    <a:solidFill>
                      <a:srgbClr val="656D78"/>
                    </a:solidFill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rPr>
                  <a:t>Type</a:t>
                </a:r>
                <a:endParaRPr lang="en-AU" sz="1400" b="1" dirty="0">
                  <a:solidFill>
                    <a:srgbClr val="656D78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8" name="Freeform 69">
                <a:extLst>
                  <a:ext uri="{FF2B5EF4-FFF2-40B4-BE49-F238E27FC236}">
                    <a16:creationId xmlns:a16="http://schemas.microsoft.com/office/drawing/2014/main" id="{E66D9822-7C1D-4330-A372-B7EEA66ABCCE}"/>
                  </a:ext>
                </a:extLst>
              </p:cNvPr>
              <p:cNvSpPr>
                <a:spLocks noChangeAspect="1"/>
              </p:cNvSpPr>
              <p:nvPr/>
            </p:nvSpPr>
            <p:spPr>
              <a:xfrm flipV="1">
                <a:off x="7640206" y="2095049"/>
                <a:ext cx="293661" cy="270629"/>
              </a:xfrm>
              <a:custGeom>
                <a:avLst/>
                <a:gdLst>
                  <a:gd name="connsiteX0" fmla="*/ 971829 w 2671591"/>
                  <a:gd name="connsiteY0" fmla="*/ 311 h 2234714"/>
                  <a:gd name="connsiteX1" fmla="*/ 1658132 w 2671591"/>
                  <a:gd name="connsiteY1" fmla="*/ 121675 h 2234714"/>
                  <a:gd name="connsiteX2" fmla="*/ 2391482 w 2671591"/>
                  <a:gd name="connsiteY2" fmla="*/ 570868 h 2234714"/>
                  <a:gd name="connsiteX3" fmla="*/ 2671591 w 2671591"/>
                  <a:gd name="connsiteY3" fmla="*/ 1127080 h 2234714"/>
                  <a:gd name="connsiteX4" fmla="*/ 2398520 w 2671591"/>
                  <a:gd name="connsiteY4" fmla="*/ 1555152 h 2234714"/>
                  <a:gd name="connsiteX5" fmla="*/ 1656724 w 2671591"/>
                  <a:gd name="connsiteY5" fmla="*/ 2040957 h 2234714"/>
                  <a:gd name="connsiteX6" fmla="*/ 436351 w 2671591"/>
                  <a:gd name="connsiteY6" fmla="*/ 2146567 h 2234714"/>
                  <a:gd name="connsiteX7" fmla="*/ 0 w 2671591"/>
                  <a:gd name="connsiteY7" fmla="*/ 1127080 h 2234714"/>
                  <a:gd name="connsiteX8" fmla="*/ 453241 w 2671591"/>
                  <a:gd name="connsiteY8" fmla="*/ 130124 h 2234714"/>
                  <a:gd name="connsiteX9" fmla="*/ 971829 w 2671591"/>
                  <a:gd name="connsiteY9" fmla="*/ 311 h 2234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71591" h="2234714">
                    <a:moveTo>
                      <a:pt x="971829" y="311"/>
                    </a:moveTo>
                    <a:cubicBezTo>
                      <a:pt x="1208558" y="-4512"/>
                      <a:pt x="1452273" y="47220"/>
                      <a:pt x="1658132" y="121675"/>
                    </a:cubicBezTo>
                    <a:cubicBezTo>
                      <a:pt x="1922757" y="217427"/>
                      <a:pt x="2191606" y="370914"/>
                      <a:pt x="2391482" y="570868"/>
                    </a:cubicBezTo>
                    <a:cubicBezTo>
                      <a:pt x="2536463" y="715906"/>
                      <a:pt x="2671591" y="914452"/>
                      <a:pt x="2671591" y="1127080"/>
                    </a:cubicBezTo>
                    <a:cubicBezTo>
                      <a:pt x="2671591" y="1267893"/>
                      <a:pt x="2492828" y="1465031"/>
                      <a:pt x="2398520" y="1555152"/>
                    </a:cubicBezTo>
                    <a:cubicBezTo>
                      <a:pt x="2188790" y="1755106"/>
                      <a:pt x="1919942" y="1922674"/>
                      <a:pt x="1656724" y="2040957"/>
                    </a:cubicBezTo>
                    <a:cubicBezTo>
                      <a:pt x="1309052" y="2194443"/>
                      <a:pt x="796691" y="2329623"/>
                      <a:pt x="436351" y="2146567"/>
                    </a:cubicBezTo>
                    <a:cubicBezTo>
                      <a:pt x="71787" y="1960693"/>
                      <a:pt x="0" y="1496010"/>
                      <a:pt x="0" y="1127080"/>
                    </a:cubicBezTo>
                    <a:cubicBezTo>
                      <a:pt x="0" y="742660"/>
                      <a:pt x="95716" y="334303"/>
                      <a:pt x="453241" y="130124"/>
                    </a:cubicBezTo>
                    <a:cubicBezTo>
                      <a:pt x="607811" y="42027"/>
                      <a:pt x="787708" y="4063"/>
                      <a:pt x="971829" y="311"/>
                    </a:cubicBezTo>
                    <a:close/>
                  </a:path>
                </a:pathLst>
              </a:custGeom>
              <a:solidFill>
                <a:srgbClr val="FF69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Text Placeholder 32">
                <a:extLst>
                  <a:ext uri="{FF2B5EF4-FFF2-40B4-BE49-F238E27FC236}">
                    <a16:creationId xmlns:a16="http://schemas.microsoft.com/office/drawing/2014/main" id="{132634A7-BD59-443F-9579-6C0FE90C8C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640206" y="2559547"/>
                <a:ext cx="1328625" cy="600807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</a:pPr>
                <a:r>
                  <a:rPr lang="en-US" sz="1200" dirty="0">
                    <a:solidFill>
                      <a:srgbClr val="656D78"/>
                    </a:solidFill>
                    <a:latin typeface="Arial" panose="020B0604020202020204" pitchFamily="34" charset="0"/>
                    <a:ea typeface="Roboto Light" panose="02000000000000000000" pitchFamily="2" charset="0"/>
                    <a:cs typeface="Arial" panose="020B0604020202020204" pitchFamily="34" charset="0"/>
                  </a:rPr>
                  <a:t>Specify the </a:t>
                </a:r>
                <a:r>
                  <a:rPr lang="en-US" sz="1200" b="1" dirty="0">
                    <a:solidFill>
                      <a:srgbClr val="656D78"/>
                    </a:solidFill>
                    <a:latin typeface="Arial" panose="020B0604020202020204" pitchFamily="34" charset="0"/>
                    <a:ea typeface="Roboto Light" panose="02000000000000000000" pitchFamily="2" charset="0"/>
                    <a:cs typeface="Arial" panose="020B0604020202020204" pitchFamily="34" charset="0"/>
                  </a:rPr>
                  <a:t>data type </a:t>
                </a:r>
                <a:r>
                  <a:rPr lang="en-US" sz="1200" dirty="0">
                    <a:solidFill>
                      <a:srgbClr val="656D78"/>
                    </a:solidFill>
                    <a:latin typeface="Arial" panose="020B0604020202020204" pitchFamily="34" charset="0"/>
                    <a:ea typeface="Roboto Light" panose="02000000000000000000" pitchFamily="2" charset="0"/>
                    <a:cs typeface="Arial" panose="020B0604020202020204" pitchFamily="34" charset="0"/>
                  </a:rPr>
                  <a:t>for your argument</a:t>
                </a: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D56739B-E8E3-4E27-85E3-6D094DBF5417}"/>
                </a:ext>
              </a:extLst>
            </p:cNvPr>
            <p:cNvGrpSpPr/>
            <p:nvPr/>
          </p:nvGrpSpPr>
          <p:grpSpPr>
            <a:xfrm>
              <a:off x="9098491" y="2021736"/>
              <a:ext cx="2713269" cy="1151858"/>
              <a:chOff x="9098491" y="2021736"/>
              <a:chExt cx="2713269" cy="1151858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6C11C448-94CA-4850-BBC3-252CCB27FA96}"/>
                  </a:ext>
                </a:extLst>
              </p:cNvPr>
              <p:cNvSpPr/>
              <p:nvPr/>
            </p:nvSpPr>
            <p:spPr>
              <a:xfrm>
                <a:off x="9098491" y="2021736"/>
                <a:ext cx="2713269" cy="115185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3415E1E-135A-4093-B49C-7BA61BA43D6E}"/>
                  </a:ext>
                </a:extLst>
              </p:cNvPr>
              <p:cNvSpPr txBox="1"/>
              <p:nvPr/>
            </p:nvSpPr>
            <p:spPr>
              <a:xfrm>
                <a:off x="9818041" y="2124458"/>
                <a:ext cx="822853" cy="26032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AU" sz="1400" b="1" dirty="0">
                    <a:solidFill>
                      <a:srgbClr val="656D78"/>
                    </a:solidFill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rPr>
                  <a:t>Default</a:t>
                </a:r>
              </a:p>
            </p:txBody>
          </p:sp>
          <p:sp>
            <p:nvSpPr>
              <p:cNvPr id="32" name="Freeform 69">
                <a:extLst>
                  <a:ext uri="{FF2B5EF4-FFF2-40B4-BE49-F238E27FC236}">
                    <a16:creationId xmlns:a16="http://schemas.microsoft.com/office/drawing/2014/main" id="{8C3623CA-85E6-4264-9958-1648D28E8052}"/>
                  </a:ext>
                </a:extLst>
              </p:cNvPr>
              <p:cNvSpPr>
                <a:spLocks noChangeAspect="1"/>
              </p:cNvSpPr>
              <p:nvPr/>
            </p:nvSpPr>
            <p:spPr>
              <a:xfrm flipV="1">
                <a:off x="9288627" y="2107799"/>
                <a:ext cx="293661" cy="270629"/>
              </a:xfrm>
              <a:custGeom>
                <a:avLst/>
                <a:gdLst>
                  <a:gd name="connsiteX0" fmla="*/ 971829 w 2671591"/>
                  <a:gd name="connsiteY0" fmla="*/ 311 h 2234714"/>
                  <a:gd name="connsiteX1" fmla="*/ 1658132 w 2671591"/>
                  <a:gd name="connsiteY1" fmla="*/ 121675 h 2234714"/>
                  <a:gd name="connsiteX2" fmla="*/ 2391482 w 2671591"/>
                  <a:gd name="connsiteY2" fmla="*/ 570868 h 2234714"/>
                  <a:gd name="connsiteX3" fmla="*/ 2671591 w 2671591"/>
                  <a:gd name="connsiteY3" fmla="*/ 1127080 h 2234714"/>
                  <a:gd name="connsiteX4" fmla="*/ 2398520 w 2671591"/>
                  <a:gd name="connsiteY4" fmla="*/ 1555152 h 2234714"/>
                  <a:gd name="connsiteX5" fmla="*/ 1656724 w 2671591"/>
                  <a:gd name="connsiteY5" fmla="*/ 2040957 h 2234714"/>
                  <a:gd name="connsiteX6" fmla="*/ 436351 w 2671591"/>
                  <a:gd name="connsiteY6" fmla="*/ 2146567 h 2234714"/>
                  <a:gd name="connsiteX7" fmla="*/ 0 w 2671591"/>
                  <a:gd name="connsiteY7" fmla="*/ 1127080 h 2234714"/>
                  <a:gd name="connsiteX8" fmla="*/ 453241 w 2671591"/>
                  <a:gd name="connsiteY8" fmla="*/ 130124 h 2234714"/>
                  <a:gd name="connsiteX9" fmla="*/ 971829 w 2671591"/>
                  <a:gd name="connsiteY9" fmla="*/ 311 h 2234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71591" h="2234714">
                    <a:moveTo>
                      <a:pt x="971829" y="311"/>
                    </a:moveTo>
                    <a:cubicBezTo>
                      <a:pt x="1208558" y="-4512"/>
                      <a:pt x="1452273" y="47220"/>
                      <a:pt x="1658132" y="121675"/>
                    </a:cubicBezTo>
                    <a:cubicBezTo>
                      <a:pt x="1922757" y="217427"/>
                      <a:pt x="2191606" y="370914"/>
                      <a:pt x="2391482" y="570868"/>
                    </a:cubicBezTo>
                    <a:cubicBezTo>
                      <a:pt x="2536463" y="715906"/>
                      <a:pt x="2671591" y="914452"/>
                      <a:pt x="2671591" y="1127080"/>
                    </a:cubicBezTo>
                    <a:cubicBezTo>
                      <a:pt x="2671591" y="1267893"/>
                      <a:pt x="2492828" y="1465031"/>
                      <a:pt x="2398520" y="1555152"/>
                    </a:cubicBezTo>
                    <a:cubicBezTo>
                      <a:pt x="2188790" y="1755106"/>
                      <a:pt x="1919942" y="1922674"/>
                      <a:pt x="1656724" y="2040957"/>
                    </a:cubicBezTo>
                    <a:cubicBezTo>
                      <a:pt x="1309052" y="2194443"/>
                      <a:pt x="796691" y="2329623"/>
                      <a:pt x="436351" y="2146567"/>
                    </a:cubicBezTo>
                    <a:cubicBezTo>
                      <a:pt x="71787" y="1960693"/>
                      <a:pt x="0" y="1496010"/>
                      <a:pt x="0" y="1127080"/>
                    </a:cubicBezTo>
                    <a:cubicBezTo>
                      <a:pt x="0" y="742660"/>
                      <a:pt x="95716" y="334303"/>
                      <a:pt x="453241" y="130124"/>
                    </a:cubicBezTo>
                    <a:cubicBezTo>
                      <a:pt x="607811" y="42027"/>
                      <a:pt x="787708" y="4063"/>
                      <a:pt x="971829" y="311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" name="Text Placeholder 32">
                <a:extLst>
                  <a:ext uri="{FF2B5EF4-FFF2-40B4-BE49-F238E27FC236}">
                    <a16:creationId xmlns:a16="http://schemas.microsoft.com/office/drawing/2014/main" id="{390FB3CC-345E-41FC-8F86-8E7C5EF2562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176082" y="2532528"/>
                <a:ext cx="2635677" cy="548881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</a:pPr>
                <a:r>
                  <a:rPr lang="en-US" sz="1200" dirty="0">
                    <a:solidFill>
                      <a:srgbClr val="656D78"/>
                    </a:solidFill>
                    <a:latin typeface="Arial" panose="020B0604020202020204" pitchFamily="34" charset="0"/>
                    <a:ea typeface="Roboto Light" panose="02000000000000000000" pitchFamily="2" charset="0"/>
                    <a:cs typeface="Arial" panose="020B0604020202020204" pitchFamily="34" charset="0"/>
                  </a:rPr>
                  <a:t>Specify if your argument should have a default value or not.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10474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1F7F03E-D8F7-4E77-9BF1-EAB5459CFF7A}"/>
              </a:ext>
            </a:extLst>
          </p:cNvPr>
          <p:cNvGrpSpPr/>
          <p:nvPr/>
        </p:nvGrpSpPr>
        <p:grpSpPr>
          <a:xfrm>
            <a:off x="1697689" y="313648"/>
            <a:ext cx="10319290" cy="6058213"/>
            <a:chOff x="1697689" y="313648"/>
            <a:chExt cx="10319290" cy="605821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95BA0BD-BE95-48C1-BE86-2E97E9CD13B7}"/>
                </a:ext>
              </a:extLst>
            </p:cNvPr>
            <p:cNvSpPr txBox="1"/>
            <p:nvPr/>
          </p:nvSpPr>
          <p:spPr>
            <a:xfrm>
              <a:off x="1697689" y="2313406"/>
              <a:ext cx="2860005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0085CA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  <a:sym typeface="Arial"/>
                </a:rPr>
                <a:t>Step 1</a:t>
              </a:r>
              <a:r>
                <a:rPr lang="en-US" sz="1800" b="1" dirty="0">
                  <a:solidFill>
                    <a:srgbClr val="0085C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:</a:t>
              </a:r>
              <a:r>
                <a:rPr lang="en-US" sz="1800" dirty="0">
                  <a:solidFill>
                    <a:prstClr val="white">
                      <a:lumMod val="50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dirty="0">
                  <a:solidFill>
                    <a:srgbClr val="98A4A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Drag and Drop The Sequence Workflow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98A4A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1B4DFBD-64DE-4812-A93B-9AD598809A17}"/>
                </a:ext>
              </a:extLst>
            </p:cNvPr>
            <p:cNvSpPr txBox="1"/>
            <p:nvPr/>
          </p:nvSpPr>
          <p:spPr>
            <a:xfrm>
              <a:off x="1863152" y="313648"/>
              <a:ext cx="75538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Tx/>
                <a:buFontTx/>
                <a:buNone/>
              </a:pP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Exporting Variables in a Excel Sheet</a:t>
              </a:r>
              <a:endParaRPr lang="en-US" sz="3200" b="1" kern="12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95" y="1789889"/>
              <a:ext cx="7459284" cy="4581972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F8AFE935-8A9E-4D9D-A324-3510AA766FC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9459AB1-891E-4BDC-B6C0-45F949D1A83D}"/>
              </a:ext>
            </a:extLst>
          </p:cNvPr>
          <p:cNvSpPr/>
          <p:nvPr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DEEC578-C4E0-4BB4-B028-6880E6A3B56F}"/>
              </a:ext>
            </a:extLst>
          </p:cNvPr>
          <p:cNvSpPr/>
          <p:nvPr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1" name="Graphic 16">
            <a:extLst>
              <a:ext uri="{FF2B5EF4-FFF2-40B4-BE49-F238E27FC236}">
                <a16:creationId xmlns:a16="http://schemas.microsoft.com/office/drawing/2014/main" id="{23E55A6D-2512-4CF6-91FB-26487DA144C5}"/>
              </a:ext>
            </a:extLst>
          </p:cNvPr>
          <p:cNvSpPr>
            <a:spLocks noChangeAspect="1"/>
          </p:cNvSpPr>
          <p:nvPr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941329A-73F8-4E62-A814-04FF4FB84BD7}"/>
              </a:ext>
            </a:extLst>
          </p:cNvPr>
          <p:cNvGrpSpPr/>
          <p:nvPr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13" name="Freeform: Shape 41">
              <a:extLst>
                <a:ext uri="{FF2B5EF4-FFF2-40B4-BE49-F238E27FC236}">
                  <a16:creationId xmlns:a16="http://schemas.microsoft.com/office/drawing/2014/main" id="{F0E3F9DC-FF34-4870-9F4C-9485A4AC6F09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4" name="Freeform: Shape 42">
              <a:extLst>
                <a:ext uri="{FF2B5EF4-FFF2-40B4-BE49-F238E27FC236}">
                  <a16:creationId xmlns:a16="http://schemas.microsoft.com/office/drawing/2014/main" id="{760C9019-3532-4B97-840B-7CA9C085BE38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5" name="Freeform: Shape 81">
              <a:extLst>
                <a:ext uri="{FF2B5EF4-FFF2-40B4-BE49-F238E27FC236}">
                  <a16:creationId xmlns:a16="http://schemas.microsoft.com/office/drawing/2014/main" id="{7B67F4B4-22BE-47A6-99F1-A89330A18E15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6" name="Freeform: Shape 41">
              <a:extLst>
                <a:ext uri="{FF2B5EF4-FFF2-40B4-BE49-F238E27FC236}">
                  <a16:creationId xmlns:a16="http://schemas.microsoft.com/office/drawing/2014/main" id="{BB086B1C-55FE-4693-959A-347B2F77F944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7" name="Freeform: Shape 81">
              <a:extLst>
                <a:ext uri="{FF2B5EF4-FFF2-40B4-BE49-F238E27FC236}">
                  <a16:creationId xmlns:a16="http://schemas.microsoft.com/office/drawing/2014/main" id="{43D7BB47-2D2B-4B39-97D4-E4BEAC337819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780542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5BA0BD-BE95-48C1-BE86-2E97E9CD13B7}"/>
              </a:ext>
            </a:extLst>
          </p:cNvPr>
          <p:cNvSpPr txBox="1"/>
          <p:nvPr/>
        </p:nvSpPr>
        <p:spPr>
          <a:xfrm>
            <a:off x="1697689" y="2313406"/>
            <a:ext cx="286000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85CA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Step 2</a:t>
            </a:r>
            <a:r>
              <a:rPr lang="en-US" sz="1800" b="1" dirty="0">
                <a:solidFill>
                  <a:srgbClr val="0085C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800" dirty="0">
                <a:solidFill>
                  <a:prstClr val="white">
                    <a:lumMod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solidFill>
                  <a:srgbClr val="98A4A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the Variables Panel to create variables of different data types and assign them values.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98A4A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037859C-33F6-439C-AC92-DBA02BABD943}"/>
              </a:ext>
            </a:extLst>
          </p:cNvPr>
          <p:cNvGrpSpPr/>
          <p:nvPr/>
        </p:nvGrpSpPr>
        <p:grpSpPr>
          <a:xfrm>
            <a:off x="1863152" y="313648"/>
            <a:ext cx="10238536" cy="5014708"/>
            <a:chOff x="1863152" y="313648"/>
            <a:chExt cx="10238536" cy="5014708"/>
          </a:xfrm>
        </p:grpSpPr>
        <p:pic>
          <p:nvPicPr>
            <p:cNvPr id="5" name="Picture 4" descr="A screenshot of a computer&#10;&#10;Description generated with very high confidence">
              <a:extLst>
                <a:ext uri="{FF2B5EF4-FFF2-40B4-BE49-F238E27FC236}">
                  <a16:creationId xmlns:a16="http://schemas.microsoft.com/office/drawing/2014/main" id="{11F1FB53-D347-4863-937F-D2F6C69A7E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383" y="1280584"/>
              <a:ext cx="7634305" cy="4047772"/>
            </a:xfrm>
            <a:prstGeom prst="rect">
              <a:avLst/>
            </a:prstGeom>
            <a:ln>
              <a:solidFill>
                <a:srgbClr val="0085CA"/>
              </a:solidFill>
            </a:ln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1B4DFBD-64DE-4812-A93B-9AD598809A17}"/>
                </a:ext>
              </a:extLst>
            </p:cNvPr>
            <p:cNvSpPr txBox="1"/>
            <p:nvPr/>
          </p:nvSpPr>
          <p:spPr>
            <a:xfrm>
              <a:off x="1863152" y="313648"/>
              <a:ext cx="75538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Tx/>
                <a:buFontTx/>
                <a:buNone/>
              </a:pP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Exporting Variables in a Excel Sheet</a:t>
              </a:r>
              <a:endParaRPr lang="en-US" sz="3200" b="1" kern="12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C7018022-984E-4F65-886B-B1DEA6A4B90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88900E4-F1D5-4315-BD36-EA73A035A845}"/>
              </a:ext>
            </a:extLst>
          </p:cNvPr>
          <p:cNvSpPr/>
          <p:nvPr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E0362D2-2872-46A9-95C0-878C1F27F0D4}"/>
              </a:ext>
            </a:extLst>
          </p:cNvPr>
          <p:cNvSpPr/>
          <p:nvPr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1" name="Graphic 16">
            <a:extLst>
              <a:ext uri="{FF2B5EF4-FFF2-40B4-BE49-F238E27FC236}">
                <a16:creationId xmlns:a16="http://schemas.microsoft.com/office/drawing/2014/main" id="{4C9F5652-58E8-4BD0-BC70-DAAD6F605457}"/>
              </a:ext>
            </a:extLst>
          </p:cNvPr>
          <p:cNvSpPr>
            <a:spLocks noChangeAspect="1"/>
          </p:cNvSpPr>
          <p:nvPr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4B2E041-F87D-4516-B4C3-7B3C3D3E2437}"/>
              </a:ext>
            </a:extLst>
          </p:cNvPr>
          <p:cNvGrpSpPr/>
          <p:nvPr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13" name="Freeform: Shape 41">
              <a:extLst>
                <a:ext uri="{FF2B5EF4-FFF2-40B4-BE49-F238E27FC236}">
                  <a16:creationId xmlns:a16="http://schemas.microsoft.com/office/drawing/2014/main" id="{B2C159EF-EACC-4D5E-8381-06833316F9BC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4" name="Freeform: Shape 42">
              <a:extLst>
                <a:ext uri="{FF2B5EF4-FFF2-40B4-BE49-F238E27FC236}">
                  <a16:creationId xmlns:a16="http://schemas.microsoft.com/office/drawing/2014/main" id="{81F65818-496D-4D5C-B007-B540CD44B071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5" name="Freeform: Shape 81">
              <a:extLst>
                <a:ext uri="{FF2B5EF4-FFF2-40B4-BE49-F238E27FC236}">
                  <a16:creationId xmlns:a16="http://schemas.microsoft.com/office/drawing/2014/main" id="{9C6507E9-A478-4B90-8DAC-287E87C2F8A2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6" name="Freeform: Shape 41">
              <a:extLst>
                <a:ext uri="{FF2B5EF4-FFF2-40B4-BE49-F238E27FC236}">
                  <a16:creationId xmlns:a16="http://schemas.microsoft.com/office/drawing/2014/main" id="{C712F069-F789-4616-9E42-CA7A202F0D47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7" name="Freeform: Shape 81">
              <a:extLst>
                <a:ext uri="{FF2B5EF4-FFF2-40B4-BE49-F238E27FC236}">
                  <a16:creationId xmlns:a16="http://schemas.microsoft.com/office/drawing/2014/main" id="{8825C9A6-59FE-4197-8E6C-947EBEF5FDCE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62578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57AC72C-F070-4FD0-9ED5-7CCA0DF465BD}"/>
              </a:ext>
            </a:extLst>
          </p:cNvPr>
          <p:cNvGrpSpPr/>
          <p:nvPr/>
        </p:nvGrpSpPr>
        <p:grpSpPr>
          <a:xfrm>
            <a:off x="1705730" y="334804"/>
            <a:ext cx="10486270" cy="5332218"/>
            <a:chOff x="1705730" y="334804"/>
            <a:chExt cx="10486270" cy="5332218"/>
          </a:xfrm>
        </p:grpSpPr>
        <p:pic>
          <p:nvPicPr>
            <p:cNvPr id="7" name="Picture 6" descr="A screenshot of a computer&#10;&#10;Description generated with very high confidence">
              <a:extLst>
                <a:ext uri="{FF2B5EF4-FFF2-40B4-BE49-F238E27FC236}">
                  <a16:creationId xmlns:a16="http://schemas.microsoft.com/office/drawing/2014/main" id="{B9A7A27B-CA76-4905-8AF6-DDF852CFFC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67882" y="1531427"/>
              <a:ext cx="7811227" cy="4135595"/>
            </a:xfrm>
            <a:prstGeom prst="rect">
              <a:avLst/>
            </a:prstGeom>
            <a:ln>
              <a:solidFill>
                <a:srgbClr val="0085CA"/>
              </a:solidFill>
            </a:ln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E2FAEA2-3FD0-45F0-8689-F44C5A0F2704}"/>
                </a:ext>
              </a:extLst>
            </p:cNvPr>
            <p:cNvSpPr txBox="1"/>
            <p:nvPr/>
          </p:nvSpPr>
          <p:spPr>
            <a:xfrm>
              <a:off x="1705730" y="1531427"/>
              <a:ext cx="2456622" cy="36317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0085CA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  <a:sym typeface="Arial"/>
                </a:rPr>
                <a:t>Step 3</a:t>
              </a:r>
              <a:r>
                <a:rPr lang="en-US" sz="1800" b="1" dirty="0">
                  <a:solidFill>
                    <a:srgbClr val="0085C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:</a:t>
              </a:r>
              <a:endParaRPr lang="en-US" sz="1800" dirty="0">
                <a:solidFill>
                  <a:prstClr val="white">
                    <a:lumMod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342900" lvl="0" indent="-342900">
                <a:buClr>
                  <a:srgbClr val="7F7F7F"/>
                </a:buClr>
                <a:buFont typeface="+mj-lt"/>
                <a:buAutoNum type="arabicPeriod"/>
                <a:defRPr/>
              </a:pPr>
              <a:r>
                <a:rPr lang="en-US" sz="1600" dirty="0">
                  <a:solidFill>
                    <a:srgbClr val="98A4A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Navigate to the Activities Panel.</a:t>
              </a:r>
            </a:p>
            <a:p>
              <a:pPr marL="342900" lvl="0" indent="-342900">
                <a:buClr>
                  <a:srgbClr val="7F7F7F"/>
                </a:buClr>
                <a:buFont typeface="+mj-lt"/>
                <a:buAutoNum type="arabicPeriod"/>
                <a:defRPr/>
              </a:pPr>
              <a:r>
                <a:rPr lang="en-US" sz="1600" dirty="0">
                  <a:solidFill>
                    <a:srgbClr val="98A4A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Drag and drop the DataTable activity in workflow.</a:t>
              </a:r>
            </a:p>
            <a:p>
              <a:pPr marL="342900" lvl="0" indent="-342900">
                <a:buClr>
                  <a:srgbClr val="7F7F7F"/>
                </a:buClr>
                <a:buFont typeface="+mj-lt"/>
                <a:buAutoNum type="arabicPeriod"/>
                <a:defRPr/>
              </a:pPr>
              <a:r>
                <a:rPr lang="en-US" sz="1600" dirty="0">
                  <a:solidFill>
                    <a:srgbClr val="98A4A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Open Build DataTable wizard.</a:t>
              </a:r>
            </a:p>
            <a:p>
              <a:pPr marL="342900" lvl="0" indent="-342900">
                <a:buClr>
                  <a:srgbClr val="7F7F7F"/>
                </a:buClr>
                <a:buFont typeface="+mj-lt"/>
                <a:buAutoNum type="arabicPeriod"/>
                <a:defRPr/>
              </a:pPr>
              <a:r>
                <a:rPr lang="en-US" sz="1600" dirty="0">
                  <a:solidFill>
                    <a:srgbClr val="98A4A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Create column names.</a:t>
              </a:r>
            </a:p>
            <a:p>
              <a:pPr marL="342900" lvl="0" indent="-342900">
                <a:buClr>
                  <a:srgbClr val="7F7F7F"/>
                </a:buClr>
                <a:buFont typeface="+mj-lt"/>
                <a:buAutoNum type="arabicPeriod"/>
                <a:defRPr/>
              </a:pPr>
              <a:r>
                <a:rPr lang="en-US" sz="1600" dirty="0">
                  <a:solidFill>
                    <a:srgbClr val="98A4A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Output variable in the properties panel.</a:t>
              </a:r>
            </a:p>
            <a:p>
              <a:pPr marL="285750" lvl="0" indent="-285750">
                <a:buFont typeface="Wingdings" panose="05000000000000000000" pitchFamily="2" charset="2"/>
                <a:buChar char="§"/>
                <a:defRPr/>
              </a:pPr>
              <a:endParaRPr lang="en-US" sz="1800" dirty="0">
                <a:solidFill>
                  <a:srgbClr val="98A4A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lvl="0" indent="-285750">
                <a:buFont typeface="Wingdings" panose="05000000000000000000" pitchFamily="2" charset="2"/>
                <a:buChar char="§"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98A4A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F516D38-9350-4A58-B5FA-05402F477D3F}"/>
                </a:ext>
              </a:extLst>
            </p:cNvPr>
            <p:cNvSpPr txBox="1"/>
            <p:nvPr/>
          </p:nvSpPr>
          <p:spPr>
            <a:xfrm>
              <a:off x="1705730" y="334804"/>
              <a:ext cx="104862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Tx/>
                <a:buFontTx/>
                <a:buNone/>
              </a:pP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Exporting Variables in a Excel Sheet (</a:t>
              </a:r>
              <a:r>
                <a:rPr lang="en-US" sz="3200" b="1" kern="1200" dirty="0" err="1">
                  <a:solidFill>
                    <a:srgbClr val="0085C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Contd</a:t>
              </a: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  <a:endParaRPr lang="en-US" sz="3200" b="1" kern="12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49BABE6D-92B9-4E80-BC47-F8D627DFADD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1170206-7673-44CA-B6DC-E1FC6E7B63D0}"/>
              </a:ext>
            </a:extLst>
          </p:cNvPr>
          <p:cNvSpPr/>
          <p:nvPr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E6B9BF9-143A-43DC-B9D3-6DDD92611AC2}"/>
              </a:ext>
            </a:extLst>
          </p:cNvPr>
          <p:cNvSpPr/>
          <p:nvPr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1" name="Graphic 16">
            <a:extLst>
              <a:ext uri="{FF2B5EF4-FFF2-40B4-BE49-F238E27FC236}">
                <a16:creationId xmlns:a16="http://schemas.microsoft.com/office/drawing/2014/main" id="{794C0643-0542-46D9-8F69-9EA16A212D70}"/>
              </a:ext>
            </a:extLst>
          </p:cNvPr>
          <p:cNvSpPr>
            <a:spLocks noChangeAspect="1"/>
          </p:cNvSpPr>
          <p:nvPr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D7A15E3-683C-4FA3-844F-C47253A1A4A0}"/>
              </a:ext>
            </a:extLst>
          </p:cNvPr>
          <p:cNvGrpSpPr/>
          <p:nvPr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13" name="Freeform: Shape 41">
              <a:extLst>
                <a:ext uri="{FF2B5EF4-FFF2-40B4-BE49-F238E27FC236}">
                  <a16:creationId xmlns:a16="http://schemas.microsoft.com/office/drawing/2014/main" id="{A3C5EAEA-07B9-4D84-9423-0283FD0F866E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4" name="Freeform: Shape 42">
              <a:extLst>
                <a:ext uri="{FF2B5EF4-FFF2-40B4-BE49-F238E27FC236}">
                  <a16:creationId xmlns:a16="http://schemas.microsoft.com/office/drawing/2014/main" id="{933FEA7C-CD7C-41D7-8ABC-79C77D01C9F2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5" name="Freeform: Shape 81">
              <a:extLst>
                <a:ext uri="{FF2B5EF4-FFF2-40B4-BE49-F238E27FC236}">
                  <a16:creationId xmlns:a16="http://schemas.microsoft.com/office/drawing/2014/main" id="{C51E1C47-1B89-4B28-8D3F-622BAF61803B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6" name="Freeform: Shape 41">
              <a:extLst>
                <a:ext uri="{FF2B5EF4-FFF2-40B4-BE49-F238E27FC236}">
                  <a16:creationId xmlns:a16="http://schemas.microsoft.com/office/drawing/2014/main" id="{597A0178-E2D6-48E6-A673-E982E9C21CCB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7" name="Freeform: Shape 81">
              <a:extLst>
                <a:ext uri="{FF2B5EF4-FFF2-40B4-BE49-F238E27FC236}">
                  <a16:creationId xmlns:a16="http://schemas.microsoft.com/office/drawing/2014/main" id="{268B5FF5-DFD3-4D62-A19C-A3B5C7E0744B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26134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28D967A-93DC-4AE7-AB8C-402ADA956320}"/>
              </a:ext>
            </a:extLst>
          </p:cNvPr>
          <p:cNvSpPr txBox="1"/>
          <p:nvPr/>
        </p:nvSpPr>
        <p:spPr>
          <a:xfrm>
            <a:off x="1676400" y="1628507"/>
            <a:ext cx="2456622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85CA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Step 4</a:t>
            </a:r>
            <a:r>
              <a:rPr lang="en-US" sz="1800" b="1" dirty="0">
                <a:solidFill>
                  <a:srgbClr val="0085C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sz="1800" dirty="0">
              <a:solidFill>
                <a:prstClr val="white">
                  <a:lumMod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>
              <a:buClr>
                <a:srgbClr val="7F7F7F"/>
              </a:buClr>
              <a:buFont typeface="+mj-lt"/>
              <a:buAutoNum type="arabicPeriod"/>
              <a:defRPr/>
            </a:pPr>
            <a:r>
              <a:rPr lang="en-US" sz="1600" dirty="0">
                <a:solidFill>
                  <a:srgbClr val="98A4A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Navigate to the Activities Panel.</a:t>
            </a:r>
          </a:p>
          <a:p>
            <a:pPr marL="342900" lvl="0" indent="-342900">
              <a:buClr>
                <a:srgbClr val="7F7F7F"/>
              </a:buClr>
              <a:buFont typeface="+mj-lt"/>
              <a:buAutoNum type="arabicPeriod"/>
              <a:defRPr/>
            </a:pPr>
            <a:r>
              <a:rPr lang="en-US" sz="1600" dirty="0">
                <a:solidFill>
                  <a:srgbClr val="98A4A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Drag and drop the Data Row activity in workflow.</a:t>
            </a:r>
          </a:p>
          <a:p>
            <a:pPr marL="342900" lvl="0" indent="-342900">
              <a:buClr>
                <a:srgbClr val="7F7F7F"/>
              </a:buClr>
              <a:buFont typeface="+mj-lt"/>
              <a:buAutoNum type="arabicPeriod"/>
              <a:defRPr/>
            </a:pPr>
            <a:r>
              <a:rPr lang="en-US" sz="1600" dirty="0">
                <a:solidFill>
                  <a:srgbClr val="98A4A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the variable names in the Properties panel. </a:t>
            </a:r>
          </a:p>
          <a:p>
            <a:pPr marL="342900" lvl="0" indent="-342900">
              <a:buClr>
                <a:srgbClr val="7F7F7F"/>
              </a:buClr>
              <a:buFont typeface="+mj-lt"/>
              <a:buAutoNum type="arabicPeriod"/>
              <a:defRPr/>
            </a:pPr>
            <a:r>
              <a:rPr lang="en-US" sz="1600" dirty="0">
                <a:solidFill>
                  <a:srgbClr val="98A4A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 the name  of the datatable created in the previous step.</a:t>
            </a:r>
            <a:endParaRPr lang="en-US" sz="18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§"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98A4A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4F4DC11-BA23-4755-B758-2F3BB60C5264}"/>
              </a:ext>
            </a:extLst>
          </p:cNvPr>
          <p:cNvGrpSpPr/>
          <p:nvPr/>
        </p:nvGrpSpPr>
        <p:grpSpPr>
          <a:xfrm>
            <a:off x="1863152" y="313648"/>
            <a:ext cx="9926473" cy="5097257"/>
            <a:chOff x="1863152" y="313648"/>
            <a:chExt cx="9926473" cy="5097257"/>
          </a:xfrm>
        </p:grpSpPr>
        <p:pic>
          <p:nvPicPr>
            <p:cNvPr id="5" name="Picture 4" descr="A screenshot of a computer&#10;&#10;Description generated with very high confidence">
              <a:extLst>
                <a:ext uri="{FF2B5EF4-FFF2-40B4-BE49-F238E27FC236}">
                  <a16:creationId xmlns:a16="http://schemas.microsoft.com/office/drawing/2014/main" id="{37B6FD46-D445-4346-ACC7-3ECE01FB3F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28334" y="1447094"/>
              <a:ext cx="7461291" cy="3963811"/>
            </a:xfrm>
            <a:prstGeom prst="rect">
              <a:avLst/>
            </a:prstGeom>
            <a:ln>
              <a:solidFill>
                <a:srgbClr val="0085CA"/>
              </a:solidFill>
            </a:ln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0919521-669A-4246-B344-D4F5D8BC25FD}"/>
                </a:ext>
              </a:extLst>
            </p:cNvPr>
            <p:cNvSpPr txBox="1"/>
            <p:nvPr/>
          </p:nvSpPr>
          <p:spPr>
            <a:xfrm>
              <a:off x="1863152" y="313648"/>
              <a:ext cx="7553866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Tx/>
                <a:buFontTx/>
                <a:buNone/>
              </a:pP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Exporting Variables in a Excel Sheet (Contd.)</a:t>
              </a:r>
              <a:endParaRPr lang="en-US" sz="3200" b="1" kern="12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3253056D-1CF3-433B-B1BE-28B0B9B5961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41DEFB6-599E-4DEE-9974-3D9D7D69B89E}"/>
              </a:ext>
            </a:extLst>
          </p:cNvPr>
          <p:cNvSpPr/>
          <p:nvPr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D570275-F8F5-4A28-A52F-A0C597C244F9}"/>
              </a:ext>
            </a:extLst>
          </p:cNvPr>
          <p:cNvSpPr/>
          <p:nvPr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1" name="Graphic 16">
            <a:extLst>
              <a:ext uri="{FF2B5EF4-FFF2-40B4-BE49-F238E27FC236}">
                <a16:creationId xmlns:a16="http://schemas.microsoft.com/office/drawing/2014/main" id="{874BFA71-62D3-45A6-92B8-C7D466B3E7F1}"/>
              </a:ext>
            </a:extLst>
          </p:cNvPr>
          <p:cNvSpPr>
            <a:spLocks noChangeAspect="1"/>
          </p:cNvSpPr>
          <p:nvPr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4FAB376-A113-4809-89A9-D8B476C51601}"/>
              </a:ext>
            </a:extLst>
          </p:cNvPr>
          <p:cNvGrpSpPr/>
          <p:nvPr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13" name="Freeform: Shape 41">
              <a:extLst>
                <a:ext uri="{FF2B5EF4-FFF2-40B4-BE49-F238E27FC236}">
                  <a16:creationId xmlns:a16="http://schemas.microsoft.com/office/drawing/2014/main" id="{97E0DD29-FFF4-47E8-AF4F-3B4CEC10628C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4" name="Freeform: Shape 42">
              <a:extLst>
                <a:ext uri="{FF2B5EF4-FFF2-40B4-BE49-F238E27FC236}">
                  <a16:creationId xmlns:a16="http://schemas.microsoft.com/office/drawing/2014/main" id="{859427DE-D770-47A3-9663-1A2C61CD3A75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5" name="Freeform: Shape 81">
              <a:extLst>
                <a:ext uri="{FF2B5EF4-FFF2-40B4-BE49-F238E27FC236}">
                  <a16:creationId xmlns:a16="http://schemas.microsoft.com/office/drawing/2014/main" id="{33FA67E6-B8E6-4262-A5D1-87B9643DF796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6" name="Freeform: Shape 41">
              <a:extLst>
                <a:ext uri="{FF2B5EF4-FFF2-40B4-BE49-F238E27FC236}">
                  <a16:creationId xmlns:a16="http://schemas.microsoft.com/office/drawing/2014/main" id="{C2530F35-EA4F-4E6F-B27A-EEC15D25E1DF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7" name="Freeform: Shape 81">
              <a:extLst>
                <a:ext uri="{FF2B5EF4-FFF2-40B4-BE49-F238E27FC236}">
                  <a16:creationId xmlns:a16="http://schemas.microsoft.com/office/drawing/2014/main" id="{20B2AB06-E50B-490E-B2CA-8F5E9D2AEFA5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92349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BD80835-D6DF-4ADC-8B23-36BF86201B4A}"/>
              </a:ext>
            </a:extLst>
          </p:cNvPr>
          <p:cNvGrpSpPr/>
          <p:nvPr/>
        </p:nvGrpSpPr>
        <p:grpSpPr>
          <a:xfrm>
            <a:off x="1695450" y="313648"/>
            <a:ext cx="10077449" cy="5208735"/>
            <a:chOff x="1695450" y="313648"/>
            <a:chExt cx="10077449" cy="5208735"/>
          </a:xfrm>
        </p:grpSpPr>
        <p:pic>
          <p:nvPicPr>
            <p:cNvPr id="5" name="Picture 4" descr="A screenshot of a social media post&#10;&#10;Description generated with very high confidence">
              <a:extLst>
                <a:ext uri="{FF2B5EF4-FFF2-40B4-BE49-F238E27FC236}">
                  <a16:creationId xmlns:a16="http://schemas.microsoft.com/office/drawing/2014/main" id="{81726922-0D8F-4D5E-AD92-016F2F1F1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56100" y="1574233"/>
              <a:ext cx="7416799" cy="3948150"/>
            </a:xfrm>
            <a:prstGeom prst="rect">
              <a:avLst/>
            </a:prstGeom>
            <a:ln>
              <a:solidFill>
                <a:srgbClr val="0085CA"/>
              </a:solidFill>
            </a:ln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7472FC1-3B1C-4E0F-BBDD-3A482991663B}"/>
                </a:ext>
              </a:extLst>
            </p:cNvPr>
            <p:cNvSpPr txBox="1"/>
            <p:nvPr/>
          </p:nvSpPr>
          <p:spPr>
            <a:xfrm>
              <a:off x="1695450" y="1628507"/>
              <a:ext cx="2456622" cy="3600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0085CA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  <a:sym typeface="Arial"/>
                </a:rPr>
                <a:t>Step </a:t>
              </a:r>
              <a:r>
                <a:rPr lang="en-US" sz="1800" b="1" noProof="0" dirty="0">
                  <a:solidFill>
                    <a:srgbClr val="0085C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r>
                <a:rPr lang="en-US" sz="1800" b="1" dirty="0">
                  <a:solidFill>
                    <a:srgbClr val="0085C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:</a:t>
              </a:r>
              <a:endParaRPr lang="en-US" sz="1800" dirty="0">
                <a:solidFill>
                  <a:prstClr val="white">
                    <a:lumMod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342900" lvl="0" indent="-342900">
                <a:buClr>
                  <a:srgbClr val="7F7F7F"/>
                </a:buClr>
                <a:buFont typeface="+mj-lt"/>
                <a:buAutoNum type="arabicPeriod"/>
                <a:defRPr/>
              </a:pPr>
              <a:r>
                <a:rPr lang="en-US" sz="1600" dirty="0">
                  <a:solidFill>
                    <a:srgbClr val="98A4A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Navigate to the Activities Panel.</a:t>
              </a:r>
            </a:p>
            <a:p>
              <a:pPr marL="342900" lvl="0" indent="-342900">
                <a:buClr>
                  <a:srgbClr val="7F7F7F"/>
                </a:buClr>
                <a:buFont typeface="+mj-lt"/>
                <a:buAutoNum type="arabicPeriod"/>
                <a:defRPr/>
              </a:pPr>
              <a:r>
                <a:rPr lang="en-US" sz="1600" dirty="0">
                  <a:solidFill>
                    <a:srgbClr val="98A4A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Drag and drop the Write Range activity in workflow.</a:t>
              </a:r>
            </a:p>
            <a:p>
              <a:pPr marL="342900" lvl="0" indent="-342900">
                <a:buClr>
                  <a:srgbClr val="7F7F7F"/>
                </a:buClr>
                <a:buFont typeface="+mj-lt"/>
                <a:buAutoNum type="arabicPeriod"/>
                <a:defRPr/>
              </a:pPr>
              <a:r>
                <a:rPr lang="en-US" sz="1600" dirty="0">
                  <a:solidFill>
                    <a:srgbClr val="98A4A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Write “CompanyData.xlsx” in workbook path.</a:t>
              </a:r>
            </a:p>
            <a:p>
              <a:pPr marL="342900" lvl="0" indent="-342900">
                <a:buClr>
                  <a:srgbClr val="7F7F7F"/>
                </a:buClr>
                <a:buFont typeface="+mj-lt"/>
                <a:buAutoNum type="arabicPeriod"/>
                <a:defRPr/>
              </a:pPr>
              <a:r>
                <a:rPr lang="en-US" sz="1600" dirty="0">
                  <a:solidFill>
                    <a:srgbClr val="98A4A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Pass the datatable output variable name created in the previous step.</a:t>
              </a:r>
              <a:endParaRPr lang="en-US" sz="1800" dirty="0">
                <a:solidFill>
                  <a:srgbClr val="98A4A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lvl="0" indent="-285750">
                <a:buFont typeface="Wingdings" panose="05000000000000000000" pitchFamily="2" charset="2"/>
                <a:buChar char="§"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98A4A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68A5D46-5BC0-4016-9843-BB7E760C5773}"/>
                </a:ext>
              </a:extLst>
            </p:cNvPr>
            <p:cNvSpPr txBox="1"/>
            <p:nvPr/>
          </p:nvSpPr>
          <p:spPr>
            <a:xfrm>
              <a:off x="1863152" y="313648"/>
              <a:ext cx="967385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Tx/>
                <a:buFontTx/>
                <a:buNone/>
              </a:pP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Exporting Variables in a Excel Sheet (Contd.)</a:t>
              </a:r>
              <a:endParaRPr lang="en-US" sz="3200" b="1" kern="12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72BDD868-40A7-42D2-BB80-DEA0F567939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9E23B75-2CB4-4CF5-93A3-3A38761B8EBF}"/>
              </a:ext>
            </a:extLst>
          </p:cNvPr>
          <p:cNvSpPr/>
          <p:nvPr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C29D11B-D49F-4D95-8309-45EE3902BEBC}"/>
              </a:ext>
            </a:extLst>
          </p:cNvPr>
          <p:cNvSpPr/>
          <p:nvPr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1" name="Graphic 16">
            <a:extLst>
              <a:ext uri="{FF2B5EF4-FFF2-40B4-BE49-F238E27FC236}">
                <a16:creationId xmlns:a16="http://schemas.microsoft.com/office/drawing/2014/main" id="{505E3449-93BF-4003-9ABB-92484032D0BF}"/>
              </a:ext>
            </a:extLst>
          </p:cNvPr>
          <p:cNvSpPr>
            <a:spLocks noChangeAspect="1"/>
          </p:cNvSpPr>
          <p:nvPr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B6DD60D-F621-4AFB-B435-9CA835B20FEC}"/>
              </a:ext>
            </a:extLst>
          </p:cNvPr>
          <p:cNvGrpSpPr/>
          <p:nvPr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13" name="Freeform: Shape 41">
              <a:extLst>
                <a:ext uri="{FF2B5EF4-FFF2-40B4-BE49-F238E27FC236}">
                  <a16:creationId xmlns:a16="http://schemas.microsoft.com/office/drawing/2014/main" id="{87AEBE15-D8DE-4E44-8FBD-FD99890DD95B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4" name="Freeform: Shape 42">
              <a:extLst>
                <a:ext uri="{FF2B5EF4-FFF2-40B4-BE49-F238E27FC236}">
                  <a16:creationId xmlns:a16="http://schemas.microsoft.com/office/drawing/2014/main" id="{97CE54DE-6B4C-4D06-BF51-D202C3834414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5" name="Freeform: Shape 81">
              <a:extLst>
                <a:ext uri="{FF2B5EF4-FFF2-40B4-BE49-F238E27FC236}">
                  <a16:creationId xmlns:a16="http://schemas.microsoft.com/office/drawing/2014/main" id="{670175A5-B872-4155-992C-ABF2734A4C0D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6" name="Freeform: Shape 41">
              <a:extLst>
                <a:ext uri="{FF2B5EF4-FFF2-40B4-BE49-F238E27FC236}">
                  <a16:creationId xmlns:a16="http://schemas.microsoft.com/office/drawing/2014/main" id="{F9CDE8D3-CA2A-43ED-A5A6-AF4AE187A0FB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7" name="Freeform: Shape 81">
              <a:extLst>
                <a:ext uri="{FF2B5EF4-FFF2-40B4-BE49-F238E27FC236}">
                  <a16:creationId xmlns:a16="http://schemas.microsoft.com/office/drawing/2014/main" id="{62C7D328-4E8D-4AE4-8B27-049FACE645C1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97680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42F0644C-6E14-4777-8765-05341B5D14E9}"/>
              </a:ext>
            </a:extLst>
          </p:cNvPr>
          <p:cNvGrpSpPr/>
          <p:nvPr/>
        </p:nvGrpSpPr>
        <p:grpSpPr>
          <a:xfrm>
            <a:off x="1651829" y="313648"/>
            <a:ext cx="10274580" cy="5165907"/>
            <a:chOff x="1651829" y="313648"/>
            <a:chExt cx="10274580" cy="516590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540FB46-511E-41FC-BAAB-32B848FEE8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95455" y="1617282"/>
              <a:ext cx="7130954" cy="967874"/>
            </a:xfrm>
            <a:prstGeom prst="rect">
              <a:avLst/>
            </a:prstGeom>
            <a:ln>
              <a:solidFill>
                <a:srgbClr val="0085CA"/>
              </a:solidFill>
            </a:ln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6230EDB-AFA9-4291-8D44-7EC1070460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79065" y="3105053"/>
              <a:ext cx="7247344" cy="2374502"/>
            </a:xfrm>
            <a:prstGeom prst="rect">
              <a:avLst/>
            </a:prstGeom>
            <a:ln>
              <a:solidFill>
                <a:srgbClr val="0085CA"/>
              </a:solidFill>
            </a:ln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433AF00-8775-4682-87A9-CA54A606E31F}"/>
                </a:ext>
              </a:extLst>
            </p:cNvPr>
            <p:cNvSpPr txBox="1"/>
            <p:nvPr/>
          </p:nvSpPr>
          <p:spPr>
            <a:xfrm>
              <a:off x="1651829" y="1834445"/>
              <a:ext cx="2456622" cy="1846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0085CA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  <a:sym typeface="Arial"/>
                </a:rPr>
                <a:t>Step </a:t>
              </a:r>
              <a:r>
                <a:rPr lang="en-US" sz="1800" b="1" dirty="0">
                  <a:solidFill>
                    <a:srgbClr val="0085C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6:</a:t>
              </a:r>
              <a:endParaRPr lang="en-US" sz="1800" dirty="0">
                <a:solidFill>
                  <a:prstClr val="white">
                    <a:lumMod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342900" lvl="0" indent="-342900">
                <a:buClr>
                  <a:srgbClr val="7F7F7F"/>
                </a:buClr>
                <a:buFont typeface="+mj-lt"/>
                <a:buAutoNum type="arabicPeriod"/>
                <a:defRPr/>
              </a:pPr>
              <a:r>
                <a:rPr lang="en-US" sz="1600" dirty="0">
                  <a:solidFill>
                    <a:srgbClr val="98A4A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Run the program.</a:t>
              </a:r>
            </a:p>
            <a:p>
              <a:pPr marL="342900" lvl="0" indent="-342900">
                <a:buClr>
                  <a:srgbClr val="7F7F7F"/>
                </a:buClr>
                <a:buFont typeface="+mj-lt"/>
                <a:buAutoNum type="arabicPeriod"/>
                <a:defRPr/>
              </a:pPr>
              <a:r>
                <a:rPr lang="en-US" sz="1600" dirty="0">
                  <a:solidFill>
                    <a:srgbClr val="98A4A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An Excel sheet with the name CompanyName will be created in the project folder.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98A4A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C819035-6C8D-49FA-B23B-A21E298A6DB4}"/>
                </a:ext>
              </a:extLst>
            </p:cNvPr>
            <p:cNvSpPr txBox="1"/>
            <p:nvPr/>
          </p:nvSpPr>
          <p:spPr>
            <a:xfrm>
              <a:off x="1863152" y="313648"/>
              <a:ext cx="96154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Tx/>
                <a:buFontTx/>
                <a:buNone/>
              </a:pP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Exporting Variables in a Excel Sheet (Contd.)</a:t>
              </a:r>
              <a:endParaRPr lang="en-US" sz="3200" b="1" kern="12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6A923555-99E9-4219-ADA3-90525403430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50695F4-6BE5-4500-B02F-BE94E20688F1}"/>
              </a:ext>
            </a:extLst>
          </p:cNvPr>
          <p:cNvSpPr/>
          <p:nvPr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8B8C0F7-1170-4A46-AECB-7CB2E5014462}"/>
              </a:ext>
            </a:extLst>
          </p:cNvPr>
          <p:cNvSpPr/>
          <p:nvPr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1" name="Graphic 16">
            <a:extLst>
              <a:ext uri="{FF2B5EF4-FFF2-40B4-BE49-F238E27FC236}">
                <a16:creationId xmlns:a16="http://schemas.microsoft.com/office/drawing/2014/main" id="{95ABD2E9-C0D4-4A4A-A10B-6ABBF1E22905}"/>
              </a:ext>
            </a:extLst>
          </p:cNvPr>
          <p:cNvSpPr>
            <a:spLocks noChangeAspect="1"/>
          </p:cNvSpPr>
          <p:nvPr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546C8A6-3B2C-4DB0-9F0F-5B5811DF20BF}"/>
              </a:ext>
            </a:extLst>
          </p:cNvPr>
          <p:cNvGrpSpPr/>
          <p:nvPr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13" name="Freeform: Shape 41">
              <a:extLst>
                <a:ext uri="{FF2B5EF4-FFF2-40B4-BE49-F238E27FC236}">
                  <a16:creationId xmlns:a16="http://schemas.microsoft.com/office/drawing/2014/main" id="{DABC7990-B0CD-403D-9143-1768219112F1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4" name="Freeform: Shape 42">
              <a:extLst>
                <a:ext uri="{FF2B5EF4-FFF2-40B4-BE49-F238E27FC236}">
                  <a16:creationId xmlns:a16="http://schemas.microsoft.com/office/drawing/2014/main" id="{1F51D8DA-FF19-4E20-A5CC-34D1A6CCC967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5" name="Freeform: Shape 81">
              <a:extLst>
                <a:ext uri="{FF2B5EF4-FFF2-40B4-BE49-F238E27FC236}">
                  <a16:creationId xmlns:a16="http://schemas.microsoft.com/office/drawing/2014/main" id="{2D188A67-82EF-4BBF-9BD0-BD637B0F84BC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6" name="Freeform: Shape 41">
              <a:extLst>
                <a:ext uri="{FF2B5EF4-FFF2-40B4-BE49-F238E27FC236}">
                  <a16:creationId xmlns:a16="http://schemas.microsoft.com/office/drawing/2014/main" id="{9CF3A1FE-52BF-4C75-A5FF-4FF1CFF6A8BA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17" name="Freeform: Shape 81">
              <a:extLst>
                <a:ext uri="{FF2B5EF4-FFF2-40B4-BE49-F238E27FC236}">
                  <a16:creationId xmlns:a16="http://schemas.microsoft.com/office/drawing/2014/main" id="{B1E4787E-550C-40E2-8B48-FE1E217A153A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656020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5"/>
          <p:cNvSpPr>
            <a:spLocks noChangeArrowheads="1"/>
          </p:cNvSpPr>
          <p:nvPr/>
        </p:nvSpPr>
        <p:spPr bwMode="auto">
          <a:xfrm>
            <a:off x="5443747" y="4592655"/>
            <a:ext cx="911225" cy="90963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4629359" y="1576405"/>
            <a:ext cx="971550" cy="1185862"/>
          </a:xfrm>
          <a:custGeom>
            <a:avLst/>
            <a:gdLst>
              <a:gd name="T0" fmla="*/ 398 w 647"/>
              <a:gd name="T1" fmla="*/ 0 h 791"/>
              <a:gd name="T2" fmla="*/ 0 w 647"/>
              <a:gd name="T3" fmla="*/ 566 h 791"/>
              <a:gd name="T4" fmla="*/ 240 w 647"/>
              <a:gd name="T5" fmla="*/ 791 h 791"/>
              <a:gd name="T6" fmla="*/ 647 w 647"/>
              <a:gd name="T7" fmla="*/ 371 h 791"/>
              <a:gd name="T8" fmla="*/ 398 w 647"/>
              <a:gd name="T9" fmla="*/ 0 h 7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7" h="791">
                <a:moveTo>
                  <a:pt x="398" y="0"/>
                </a:moveTo>
                <a:cubicBezTo>
                  <a:pt x="164" y="126"/>
                  <a:pt x="0" y="338"/>
                  <a:pt x="0" y="566"/>
                </a:cubicBezTo>
                <a:cubicBezTo>
                  <a:pt x="0" y="714"/>
                  <a:pt x="111" y="791"/>
                  <a:pt x="240" y="791"/>
                </a:cubicBezTo>
                <a:cubicBezTo>
                  <a:pt x="515" y="791"/>
                  <a:pt x="471" y="505"/>
                  <a:pt x="647" y="371"/>
                </a:cubicBezTo>
                <a:cubicBezTo>
                  <a:pt x="618" y="243"/>
                  <a:pt x="540" y="99"/>
                  <a:pt x="39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5988259" y="2570180"/>
            <a:ext cx="1344613" cy="963612"/>
          </a:xfrm>
          <a:custGeom>
            <a:avLst/>
            <a:gdLst>
              <a:gd name="T0" fmla="*/ 896 w 896"/>
              <a:gd name="T1" fmla="*/ 0 h 642"/>
              <a:gd name="T2" fmla="*/ 327 w 896"/>
              <a:gd name="T3" fmla="*/ 29 h 642"/>
              <a:gd name="T4" fmla="*/ 0 w 896"/>
              <a:gd name="T5" fmla="*/ 390 h 642"/>
              <a:gd name="T6" fmla="*/ 409 w 896"/>
              <a:gd name="T7" fmla="*/ 642 h 642"/>
              <a:gd name="T8" fmla="*/ 896 w 896"/>
              <a:gd name="T9" fmla="*/ 0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96" h="642">
                <a:moveTo>
                  <a:pt x="896" y="0"/>
                </a:moveTo>
                <a:cubicBezTo>
                  <a:pt x="691" y="58"/>
                  <a:pt x="493" y="58"/>
                  <a:pt x="327" y="29"/>
                </a:cubicBezTo>
                <a:cubicBezTo>
                  <a:pt x="291" y="175"/>
                  <a:pt x="144" y="278"/>
                  <a:pt x="0" y="390"/>
                </a:cubicBezTo>
                <a:cubicBezTo>
                  <a:pt x="71" y="495"/>
                  <a:pt x="200" y="607"/>
                  <a:pt x="409" y="642"/>
                </a:cubicBezTo>
                <a:cubicBezTo>
                  <a:pt x="605" y="502"/>
                  <a:pt x="875" y="319"/>
                  <a:pt x="896" y="0"/>
                </a:cubicBezTo>
                <a:close/>
              </a:path>
            </a:pathLst>
          </a:custGeom>
          <a:solidFill>
            <a:srgbClr val="FF6900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0" name="Freeform 8"/>
          <p:cNvSpPr>
            <a:spLocks/>
          </p:cNvSpPr>
          <p:nvPr/>
        </p:nvSpPr>
        <p:spPr bwMode="auto">
          <a:xfrm>
            <a:off x="5226259" y="1398605"/>
            <a:ext cx="1319213" cy="733425"/>
          </a:xfrm>
          <a:custGeom>
            <a:avLst/>
            <a:gdLst>
              <a:gd name="T0" fmla="*/ 879 w 879"/>
              <a:gd name="T1" fmla="*/ 61 h 489"/>
              <a:gd name="T2" fmla="*/ 467 w 879"/>
              <a:gd name="T3" fmla="*/ 0 h 489"/>
              <a:gd name="T4" fmla="*/ 0 w 879"/>
              <a:gd name="T5" fmla="*/ 118 h 489"/>
              <a:gd name="T6" fmla="*/ 249 w 879"/>
              <a:gd name="T7" fmla="*/ 489 h 489"/>
              <a:gd name="T8" fmla="*/ 489 w 879"/>
              <a:gd name="T9" fmla="*/ 421 h 489"/>
              <a:gd name="T10" fmla="*/ 682 w 879"/>
              <a:gd name="T11" fmla="*/ 461 h 489"/>
              <a:gd name="T12" fmla="*/ 879 w 879"/>
              <a:gd name="T13" fmla="*/ 61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79" h="489">
                <a:moveTo>
                  <a:pt x="879" y="61"/>
                </a:moveTo>
                <a:cubicBezTo>
                  <a:pt x="751" y="20"/>
                  <a:pt x="609" y="0"/>
                  <a:pt x="467" y="0"/>
                </a:cubicBezTo>
                <a:cubicBezTo>
                  <a:pt x="300" y="0"/>
                  <a:pt x="138" y="44"/>
                  <a:pt x="0" y="118"/>
                </a:cubicBezTo>
                <a:cubicBezTo>
                  <a:pt x="142" y="217"/>
                  <a:pt x="220" y="361"/>
                  <a:pt x="249" y="489"/>
                </a:cubicBezTo>
                <a:cubicBezTo>
                  <a:pt x="303" y="448"/>
                  <a:pt x="378" y="421"/>
                  <a:pt x="489" y="421"/>
                </a:cubicBezTo>
                <a:cubicBezTo>
                  <a:pt x="564" y="421"/>
                  <a:pt x="629" y="435"/>
                  <a:pt x="682" y="461"/>
                </a:cubicBezTo>
                <a:cubicBezTo>
                  <a:pt x="807" y="342"/>
                  <a:pt x="862" y="225"/>
                  <a:pt x="879" y="61"/>
                </a:cubicBezTo>
                <a:close/>
              </a:path>
            </a:pathLst>
          </a:custGeom>
          <a:solidFill>
            <a:srgbClr val="B9D9EB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1" name="Freeform 9"/>
          <p:cNvSpPr>
            <a:spLocks/>
          </p:cNvSpPr>
          <p:nvPr/>
        </p:nvSpPr>
        <p:spPr bwMode="auto">
          <a:xfrm>
            <a:off x="6250197" y="1490680"/>
            <a:ext cx="1085850" cy="1166812"/>
          </a:xfrm>
          <a:custGeom>
            <a:avLst/>
            <a:gdLst>
              <a:gd name="T0" fmla="*/ 722 w 724"/>
              <a:gd name="T1" fmla="*/ 720 h 778"/>
              <a:gd name="T2" fmla="*/ 724 w 724"/>
              <a:gd name="T3" fmla="*/ 678 h 778"/>
              <a:gd name="T4" fmla="*/ 197 w 724"/>
              <a:gd name="T5" fmla="*/ 0 h 778"/>
              <a:gd name="T6" fmla="*/ 0 w 724"/>
              <a:gd name="T7" fmla="*/ 400 h 778"/>
              <a:gd name="T8" fmla="*/ 162 w 724"/>
              <a:gd name="T9" fmla="*/ 678 h 778"/>
              <a:gd name="T10" fmla="*/ 153 w 724"/>
              <a:gd name="T11" fmla="*/ 749 h 778"/>
              <a:gd name="T12" fmla="*/ 722 w 724"/>
              <a:gd name="T13" fmla="*/ 720 h 7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24" h="778">
                <a:moveTo>
                  <a:pt x="722" y="720"/>
                </a:moveTo>
                <a:cubicBezTo>
                  <a:pt x="723" y="706"/>
                  <a:pt x="724" y="692"/>
                  <a:pt x="724" y="678"/>
                </a:cubicBezTo>
                <a:cubicBezTo>
                  <a:pt x="724" y="314"/>
                  <a:pt x="496" y="98"/>
                  <a:pt x="197" y="0"/>
                </a:cubicBezTo>
                <a:cubicBezTo>
                  <a:pt x="180" y="164"/>
                  <a:pt x="125" y="281"/>
                  <a:pt x="0" y="400"/>
                </a:cubicBezTo>
                <a:cubicBezTo>
                  <a:pt x="104" y="450"/>
                  <a:pt x="162" y="546"/>
                  <a:pt x="162" y="678"/>
                </a:cubicBezTo>
                <a:cubicBezTo>
                  <a:pt x="162" y="703"/>
                  <a:pt x="159" y="726"/>
                  <a:pt x="153" y="749"/>
                </a:cubicBezTo>
                <a:cubicBezTo>
                  <a:pt x="319" y="778"/>
                  <a:pt x="517" y="778"/>
                  <a:pt x="722" y="72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12" name="Freeform 10"/>
          <p:cNvSpPr>
            <a:spLocks/>
          </p:cNvSpPr>
          <p:nvPr/>
        </p:nvSpPr>
        <p:spPr bwMode="auto">
          <a:xfrm>
            <a:off x="5521534" y="3155967"/>
            <a:ext cx="1081088" cy="1076325"/>
          </a:xfrm>
          <a:custGeom>
            <a:avLst/>
            <a:gdLst>
              <a:gd name="T0" fmla="*/ 311 w 720"/>
              <a:gd name="T1" fmla="*/ 0 h 718"/>
              <a:gd name="T2" fmla="*/ 0 w 720"/>
              <a:gd name="T3" fmla="*/ 470 h 718"/>
              <a:gd name="T4" fmla="*/ 237 w 720"/>
              <a:gd name="T5" fmla="*/ 718 h 718"/>
              <a:gd name="T6" fmla="*/ 540 w 720"/>
              <a:gd name="T7" fmla="*/ 407 h 718"/>
              <a:gd name="T8" fmla="*/ 720 w 720"/>
              <a:gd name="T9" fmla="*/ 252 h 718"/>
              <a:gd name="T10" fmla="*/ 311 w 720"/>
              <a:gd name="T11" fmla="*/ 0 h 7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20" h="718">
                <a:moveTo>
                  <a:pt x="311" y="0"/>
                </a:moveTo>
                <a:cubicBezTo>
                  <a:pt x="154" y="122"/>
                  <a:pt x="0" y="256"/>
                  <a:pt x="0" y="470"/>
                </a:cubicBezTo>
                <a:cubicBezTo>
                  <a:pt x="0" y="589"/>
                  <a:pt x="78" y="718"/>
                  <a:pt x="237" y="718"/>
                </a:cubicBezTo>
                <a:cubicBezTo>
                  <a:pt x="481" y="718"/>
                  <a:pt x="451" y="537"/>
                  <a:pt x="540" y="407"/>
                </a:cubicBezTo>
                <a:cubicBezTo>
                  <a:pt x="573" y="359"/>
                  <a:pt x="640" y="309"/>
                  <a:pt x="720" y="252"/>
                </a:cubicBezTo>
                <a:cubicBezTo>
                  <a:pt x="511" y="217"/>
                  <a:pt x="382" y="105"/>
                  <a:pt x="311" y="0"/>
                </a:cubicBezTo>
                <a:close/>
              </a:path>
            </a:pathLst>
          </a:custGeom>
          <a:solidFill>
            <a:srgbClr val="98A4AE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Bebas Neue" charset="0"/>
              <a:cs typeface="Arial" panose="020B0604020202020204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0" dirty="0">
                <a:solidFill>
                  <a:srgbClr val="7F7F7F"/>
                </a:solidFill>
                <a:sym typeface="Poppins"/>
              </a:rPr>
              <a:t>Questions &amp; Answers</a:t>
            </a:r>
            <a:endParaRPr lang="en-US" sz="3200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AA501CB8-8377-425A-97D0-90A3CE043F81}"/>
              </a:ext>
            </a:extLst>
          </p:cNvPr>
          <p:cNvSpPr>
            <a:spLocks noChangeAspect="1"/>
          </p:cNvSpPr>
          <p:nvPr/>
        </p:nvSpPr>
        <p:spPr>
          <a:xfrm>
            <a:off x="10492830" y="110790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A4616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5740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0CC6A24-1010-4E52-832F-7B642D121795}"/>
              </a:ext>
            </a:extLst>
          </p:cNvPr>
          <p:cNvGrpSpPr/>
          <p:nvPr/>
        </p:nvGrpSpPr>
        <p:grpSpPr>
          <a:xfrm>
            <a:off x="2048255" y="365760"/>
            <a:ext cx="9448417" cy="5429713"/>
            <a:chOff x="2048255" y="365760"/>
            <a:chExt cx="9448417" cy="5429713"/>
          </a:xfrm>
        </p:grpSpPr>
        <p:sp>
          <p:nvSpPr>
            <p:cNvPr id="14" name="Title 2">
              <a:extLst>
                <a:ext uri="{FF2B5EF4-FFF2-40B4-BE49-F238E27FC236}">
                  <a16:creationId xmlns:a16="http://schemas.microsoft.com/office/drawing/2014/main" id="{C51B4383-34F2-4906-90C8-0521642AD1AB}"/>
                </a:ext>
              </a:extLst>
            </p:cNvPr>
            <p:cNvSpPr txBox="1">
              <a:spLocks/>
            </p:cNvSpPr>
            <p:nvPr/>
          </p:nvSpPr>
          <p:spPr>
            <a:xfrm>
              <a:off x="2048255" y="365760"/>
              <a:ext cx="9448417" cy="535531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b="1" kern="1200" spc="-150">
                  <a:solidFill>
                    <a:srgbClr val="0085CA"/>
                  </a:solidFill>
                  <a:latin typeface="Calibri" charset="0"/>
                  <a:ea typeface="Calibri" charset="0"/>
                  <a:cs typeface="Calibri" charset="0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-150" normalizeH="0" baseline="0" noProof="0" dirty="0">
                  <a:ln>
                    <a:noFill/>
                  </a:ln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  <a:sym typeface="Arial"/>
                </a:rPr>
                <a:t>Which of the following is a </a:t>
              </a:r>
              <a:r>
                <a:rPr kumimoji="0" lang="en-US" sz="3200" b="1" i="0" u="none" strike="noStrike" kern="1200" cap="none" spc="-150" normalizeH="0" baseline="0" noProof="0" dirty="0" err="1">
                  <a:ln>
                    <a:noFill/>
                  </a:ln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  <a:sym typeface="Arial"/>
                </a:rPr>
                <a:t>UiPath</a:t>
              </a:r>
              <a:r>
                <a:rPr kumimoji="0" lang="en-US" sz="3200" b="1" i="0" u="none" strike="noStrike" kern="1200" cap="none" spc="-150" normalizeH="0" baseline="0" noProof="0" dirty="0">
                  <a:ln>
                    <a:noFill/>
                  </a:ln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  <a:sym typeface="Arial"/>
                </a:rPr>
                <a:t> specific Variable?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31E21D9-B6B8-46D0-AC7B-B3E2FBE47D6B}"/>
                </a:ext>
              </a:extLst>
            </p:cNvPr>
            <p:cNvSpPr>
              <a:spLocks/>
            </p:cNvSpPr>
            <p:nvPr/>
          </p:nvSpPr>
          <p:spPr>
            <a:xfrm>
              <a:off x="2308520" y="2666995"/>
              <a:ext cx="3667812" cy="4671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2372B2">
                    <a:lumMod val="40000"/>
                    <a:lumOff val="60000"/>
                  </a:srgbClr>
                </a:buClr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Calibri" charset="0"/>
                  <a:cs typeface="Arial" panose="020B0604020202020204" pitchFamily="34" charset="0"/>
                  <a:sym typeface="Arial"/>
                </a:rPr>
                <a:t>a) </a:t>
              </a:r>
              <a:r>
                <a:rPr kumimoji="0" 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Calibri" charset="0"/>
                  <a:cs typeface="Arial" panose="020B0604020202020204" pitchFamily="34" charset="0"/>
                  <a:sym typeface="Arial"/>
                </a:rPr>
                <a:t>GenericArray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ea typeface="Calibri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60364B4-A064-41EB-9D93-0B39B90CC00B}"/>
                </a:ext>
              </a:extLst>
            </p:cNvPr>
            <p:cNvSpPr>
              <a:spLocks/>
            </p:cNvSpPr>
            <p:nvPr/>
          </p:nvSpPr>
          <p:spPr>
            <a:xfrm>
              <a:off x="2308520" y="3997645"/>
              <a:ext cx="3667812" cy="4671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2372B2">
                    <a:lumMod val="40000"/>
                    <a:lumOff val="60000"/>
                  </a:srgbClr>
                </a:buClr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Calibri" charset="0"/>
                  <a:cs typeface="Arial" panose="020B0604020202020204" pitchFamily="34" charset="0"/>
                  <a:sym typeface="Arial"/>
                </a:rPr>
                <a:t>b) </a:t>
              </a:r>
              <a:r>
                <a:rPr kumimoji="0" 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Calibri" charset="0"/>
                  <a:cs typeface="Arial" panose="020B0604020202020204" pitchFamily="34" charset="0"/>
                  <a:sym typeface="Arial"/>
                </a:rPr>
                <a:t>GenericValue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ea typeface="Calibri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6B275C5-7627-424A-BCC9-37D7D805EBC0}"/>
                </a:ext>
              </a:extLst>
            </p:cNvPr>
            <p:cNvSpPr>
              <a:spLocks/>
            </p:cNvSpPr>
            <p:nvPr/>
          </p:nvSpPr>
          <p:spPr>
            <a:xfrm>
              <a:off x="2289466" y="5328294"/>
              <a:ext cx="4291215" cy="4671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2372B2">
                    <a:lumMod val="40000"/>
                    <a:lumOff val="60000"/>
                  </a:srgbClr>
                </a:buClr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Calibri" charset="0"/>
                  <a:cs typeface="Arial" panose="020B0604020202020204" pitchFamily="34" charset="0"/>
                  <a:sym typeface="Arial"/>
                </a:rPr>
                <a:t>c) </a:t>
              </a:r>
              <a:r>
                <a:rPr kumimoji="0" 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Calibri" charset="0"/>
                  <a:cs typeface="Arial" panose="020B0604020202020204" pitchFamily="34" charset="0"/>
                  <a:sym typeface="Arial"/>
                </a:rPr>
                <a:t>GenericDates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ea typeface="Calibri" charset="0"/>
                <a:cs typeface="Arial" panose="020B0604020202020204" pitchFamily="34" charset="0"/>
                <a:sym typeface="Arial"/>
              </a:endParaRP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A0DE3A33-C0B3-47E8-B600-F09AFCE1049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45CD55B-AB31-4210-8DFF-B077F258C2A5}"/>
              </a:ext>
            </a:extLst>
          </p:cNvPr>
          <p:cNvSpPr/>
          <p:nvPr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FFABD98-F9C9-47A5-82D0-FF2DD5D89B6B}"/>
              </a:ext>
            </a:extLst>
          </p:cNvPr>
          <p:cNvSpPr/>
          <p:nvPr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2338711C-C07E-4881-A49F-BD1DF0F2D38B}"/>
              </a:ext>
            </a:extLst>
          </p:cNvPr>
          <p:cNvSpPr>
            <a:spLocks noChangeAspect="1"/>
          </p:cNvSpPr>
          <p:nvPr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6FFAF40-88CE-447E-BB7A-4A7E72F30D4B}"/>
              </a:ext>
            </a:extLst>
          </p:cNvPr>
          <p:cNvGrpSpPr/>
          <p:nvPr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19" name="Freeform: Shape 41">
              <a:extLst>
                <a:ext uri="{FF2B5EF4-FFF2-40B4-BE49-F238E27FC236}">
                  <a16:creationId xmlns:a16="http://schemas.microsoft.com/office/drawing/2014/main" id="{3D97D824-B89B-4551-9B19-3604D8ABD533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0" name="Freeform: Shape 42">
              <a:extLst>
                <a:ext uri="{FF2B5EF4-FFF2-40B4-BE49-F238E27FC236}">
                  <a16:creationId xmlns:a16="http://schemas.microsoft.com/office/drawing/2014/main" id="{C1B397B1-24C6-49D4-8D1F-D8AFFA4A3E38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1" name="Freeform: Shape 81">
              <a:extLst>
                <a:ext uri="{FF2B5EF4-FFF2-40B4-BE49-F238E27FC236}">
                  <a16:creationId xmlns:a16="http://schemas.microsoft.com/office/drawing/2014/main" id="{7A41BFEA-A117-47F4-8084-D01994155CE3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2" name="Freeform: Shape 41">
              <a:extLst>
                <a:ext uri="{FF2B5EF4-FFF2-40B4-BE49-F238E27FC236}">
                  <a16:creationId xmlns:a16="http://schemas.microsoft.com/office/drawing/2014/main" id="{D0D628A3-8633-424D-BBD6-65D72E19F3FA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3" name="Freeform: Shape 81">
              <a:extLst>
                <a:ext uri="{FF2B5EF4-FFF2-40B4-BE49-F238E27FC236}">
                  <a16:creationId xmlns:a16="http://schemas.microsoft.com/office/drawing/2014/main" id="{C92E580D-605E-4A85-BDD7-8A2657BB4B8A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043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DA90C93-D1CC-4B30-9CF2-16C935F5C257}"/>
              </a:ext>
            </a:extLst>
          </p:cNvPr>
          <p:cNvGrpSpPr/>
          <p:nvPr/>
        </p:nvGrpSpPr>
        <p:grpSpPr>
          <a:xfrm>
            <a:off x="2048255" y="365760"/>
            <a:ext cx="9448417" cy="5459634"/>
            <a:chOff x="2048255" y="365760"/>
            <a:chExt cx="9448417" cy="5459634"/>
          </a:xfrm>
        </p:grpSpPr>
        <p:sp>
          <p:nvSpPr>
            <p:cNvPr id="14" name="Title 2">
              <a:extLst>
                <a:ext uri="{FF2B5EF4-FFF2-40B4-BE49-F238E27FC236}">
                  <a16:creationId xmlns:a16="http://schemas.microsoft.com/office/drawing/2014/main" id="{C51B4383-34F2-4906-90C8-0521642AD1AB}"/>
                </a:ext>
              </a:extLst>
            </p:cNvPr>
            <p:cNvSpPr txBox="1">
              <a:spLocks/>
            </p:cNvSpPr>
            <p:nvPr/>
          </p:nvSpPr>
          <p:spPr>
            <a:xfrm>
              <a:off x="2048255" y="365760"/>
              <a:ext cx="9448417" cy="1434239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b="1" kern="1200" spc="-150">
                  <a:solidFill>
                    <a:srgbClr val="0085CA"/>
                  </a:solidFill>
                  <a:latin typeface="Calibri" charset="0"/>
                  <a:ea typeface="Calibri" charset="0"/>
                  <a:cs typeface="Calibri" charset="0"/>
                </a:defRPr>
              </a:lvl1pPr>
            </a:lstStyle>
            <a:p>
              <a:pPr lvl="0">
                <a:buClrTx/>
              </a:pPr>
              <a:r>
                <a:rPr kumimoji="0" lang="en-US" sz="3200" b="1" i="0" u="none" strike="noStrike" kern="1200" cap="none" spc="-150" normalizeH="0" baseline="0" noProof="0" dirty="0">
                  <a:ln>
                    <a:noFill/>
                  </a:ln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  <a:sym typeface="Arial"/>
                </a:rPr>
                <a:t>Which of the </a:t>
              </a: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following  is used to pass data from one workflow file to another in </a:t>
              </a:r>
              <a:r>
                <a:rPr lang="en-US" dirty="0" err="1">
                  <a:latin typeface="Arial" panose="020B0604020202020204" pitchFamily="34" charset="0"/>
                  <a:cs typeface="Arial" panose="020B0604020202020204" pitchFamily="34" charset="0"/>
                </a:rPr>
                <a:t>UiPath</a:t>
              </a: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 Studio?</a:t>
              </a:r>
            </a:p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1" i="0" u="none" strike="noStrike" kern="1200" cap="none" spc="-15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endParaRP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0DCD30D-ADD1-4BCA-A59C-80763B0762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2295" y="2603857"/>
              <a:ext cx="0" cy="3221537"/>
            </a:xfrm>
            <a:prstGeom prst="line">
              <a:avLst/>
            </a:prstGeom>
            <a:noFill/>
            <a:ln w="38100" cap="flat" cmpd="sng" algn="ctr">
              <a:solidFill>
                <a:srgbClr val="2372B2">
                  <a:lumMod val="40000"/>
                  <a:lumOff val="60000"/>
                </a:srgbClr>
              </a:solidFill>
              <a:prstDash val="solid"/>
              <a:miter lim="800000"/>
            </a:ln>
            <a:effectLst/>
          </p:spPr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60364B4-A064-41EB-9D93-0B39B90CC00B}"/>
                </a:ext>
              </a:extLst>
            </p:cNvPr>
            <p:cNvSpPr>
              <a:spLocks/>
            </p:cNvSpPr>
            <p:nvPr/>
          </p:nvSpPr>
          <p:spPr>
            <a:xfrm>
              <a:off x="2289466" y="3110188"/>
              <a:ext cx="3667812" cy="4670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2372B2">
                    <a:lumMod val="40000"/>
                    <a:lumOff val="60000"/>
                  </a:srgbClr>
                </a:buClr>
                <a:buSzTx/>
                <a:buFontTx/>
                <a:buNone/>
                <a:tabLst/>
                <a:defRPr/>
              </a:pPr>
              <a:r>
                <a:rPr lang="en-US" sz="2400" kern="1200" dirty="0">
                  <a:solidFill>
                    <a:srgbClr val="7F7F7F"/>
                  </a:solidFill>
                  <a:latin typeface="Arial" panose="020B0604020202020204" pitchFamily="34" charset="0"/>
                  <a:ea typeface="Calibri" charset="0"/>
                  <a:cs typeface="Arial" panose="020B0604020202020204" pitchFamily="34" charset="0"/>
                </a:rPr>
                <a:t>a</a:t>
              </a: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Calibri" charset="0"/>
                  <a:cs typeface="Arial" panose="020B0604020202020204" pitchFamily="34" charset="0"/>
                  <a:sym typeface="Arial"/>
                </a:rPr>
                <a:t>) Variables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6B275C5-7627-424A-BCC9-37D7D805EBC0}"/>
                </a:ext>
              </a:extLst>
            </p:cNvPr>
            <p:cNvSpPr>
              <a:spLocks/>
            </p:cNvSpPr>
            <p:nvPr/>
          </p:nvSpPr>
          <p:spPr>
            <a:xfrm>
              <a:off x="2289466" y="3981099"/>
              <a:ext cx="4291215" cy="4670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2372B2">
                    <a:lumMod val="40000"/>
                    <a:lumOff val="60000"/>
                  </a:srgbClr>
                </a:buClr>
                <a:buSzTx/>
                <a:buFontTx/>
                <a:buNone/>
                <a:tabLst/>
                <a:defRPr/>
              </a:pPr>
              <a:r>
                <a:rPr lang="en-US" sz="2400" kern="1200" dirty="0">
                  <a:solidFill>
                    <a:srgbClr val="7F7F7F"/>
                  </a:solidFill>
                  <a:latin typeface="Arial" panose="020B0604020202020204" pitchFamily="34" charset="0"/>
                  <a:ea typeface="Calibri" charset="0"/>
                  <a:cs typeface="Arial" panose="020B0604020202020204" pitchFamily="34" charset="0"/>
                </a:rPr>
                <a:t>b</a:t>
              </a: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Calibri" charset="0"/>
                  <a:cs typeface="Arial" panose="020B0604020202020204" pitchFamily="34" charset="0"/>
                  <a:sym typeface="Arial"/>
                </a:rPr>
                <a:t>) Arguments</a:t>
              </a: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ACD26A23-F538-4C00-9ED7-8AD030A7FC8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952" y="322278"/>
            <a:ext cx="987007" cy="36014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E5D45BD-92D7-424A-B14C-21808067CA3D}"/>
              </a:ext>
            </a:extLst>
          </p:cNvPr>
          <p:cNvSpPr/>
          <p:nvPr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rgbClr val="58595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68B03A2-6F17-4C8B-89BA-45C16F096AB0}"/>
              </a:ext>
            </a:extLst>
          </p:cNvPr>
          <p:cNvSpPr/>
          <p:nvPr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2AD00E25-9562-447E-8822-F5D1598F458A}"/>
              </a:ext>
            </a:extLst>
          </p:cNvPr>
          <p:cNvSpPr>
            <a:spLocks noChangeAspect="1"/>
          </p:cNvSpPr>
          <p:nvPr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FFFFF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B0F00C2-6388-420F-9107-6B7E6B997775}"/>
              </a:ext>
            </a:extLst>
          </p:cNvPr>
          <p:cNvGrpSpPr/>
          <p:nvPr/>
        </p:nvGrpSpPr>
        <p:grpSpPr>
          <a:xfrm>
            <a:off x="-3221" y="-66675"/>
            <a:ext cx="1570603" cy="6342667"/>
            <a:chOff x="-3221" y="0"/>
            <a:chExt cx="1570603" cy="6342667"/>
          </a:xfrm>
        </p:grpSpPr>
        <p:sp>
          <p:nvSpPr>
            <p:cNvPr id="19" name="Freeform: Shape 41">
              <a:extLst>
                <a:ext uri="{FF2B5EF4-FFF2-40B4-BE49-F238E27FC236}">
                  <a16:creationId xmlns:a16="http://schemas.microsoft.com/office/drawing/2014/main" id="{B6976122-45B7-4650-915B-46F762E3E7B5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0" name="Freeform: Shape 42">
              <a:extLst>
                <a:ext uri="{FF2B5EF4-FFF2-40B4-BE49-F238E27FC236}">
                  <a16:creationId xmlns:a16="http://schemas.microsoft.com/office/drawing/2014/main" id="{4490793E-A0BB-4320-855E-8A51E690C31F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1" name="Freeform: Shape 81">
              <a:extLst>
                <a:ext uri="{FF2B5EF4-FFF2-40B4-BE49-F238E27FC236}">
                  <a16:creationId xmlns:a16="http://schemas.microsoft.com/office/drawing/2014/main" id="{14B23044-DBC0-442C-BEFD-2011645E1EA1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2" name="Freeform: Shape 41">
              <a:extLst>
                <a:ext uri="{FF2B5EF4-FFF2-40B4-BE49-F238E27FC236}">
                  <a16:creationId xmlns:a16="http://schemas.microsoft.com/office/drawing/2014/main" id="{6F7026A2-7A08-4EC6-B6C0-FD4A2CB9A823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3" name="Freeform: Shape 81">
              <a:extLst>
                <a:ext uri="{FF2B5EF4-FFF2-40B4-BE49-F238E27FC236}">
                  <a16:creationId xmlns:a16="http://schemas.microsoft.com/office/drawing/2014/main" id="{699F30D7-F056-4E41-95C5-50752EE58221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0"/>
                    </a:srgbClr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5031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508504A-5CC2-4743-A211-62703AF3E0DD}"/>
              </a:ext>
            </a:extLst>
          </p:cNvPr>
          <p:cNvGrpSpPr/>
          <p:nvPr/>
        </p:nvGrpSpPr>
        <p:grpSpPr>
          <a:xfrm>
            <a:off x="1863152" y="256934"/>
            <a:ext cx="10083395" cy="4648441"/>
            <a:chOff x="1863152" y="256934"/>
            <a:chExt cx="10083395" cy="4648441"/>
          </a:xfrm>
        </p:grpSpPr>
        <p:sp>
          <p:nvSpPr>
            <p:cNvPr id="39" name="Text Placeholder 1">
              <a:extLst>
                <a:ext uri="{FF2B5EF4-FFF2-40B4-BE49-F238E27FC236}">
                  <a16:creationId xmlns:a16="http://schemas.microsoft.com/office/drawing/2014/main" id="{FA9814F2-DC53-4A67-889D-31E0E112A654}"/>
                </a:ext>
              </a:extLst>
            </p:cNvPr>
            <p:cNvSpPr txBox="1">
              <a:spLocks/>
            </p:cNvSpPr>
            <p:nvPr/>
          </p:nvSpPr>
          <p:spPr>
            <a:xfrm>
              <a:off x="1883873" y="256934"/>
              <a:ext cx="951375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4600" b="1" kern="1200" spc="25" baseline="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  <a:spcBef>
                  <a:spcPts val="0"/>
                </a:spcBef>
                <a:buClrTx/>
              </a:pPr>
              <a:r>
                <a:rPr lang="en-US" sz="3200" dirty="0">
                  <a:solidFill>
                    <a:srgbClr val="0085C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Actions associated with Variables</a:t>
              </a:r>
            </a:p>
          </p:txBody>
        </p:sp>
        <p:sp>
          <p:nvSpPr>
            <p:cNvPr id="40" name="Google Shape;1421;p226">
              <a:extLst>
                <a:ext uri="{FF2B5EF4-FFF2-40B4-BE49-F238E27FC236}">
                  <a16:creationId xmlns:a16="http://schemas.microsoft.com/office/drawing/2014/main" id="{9F69D672-3229-4943-9EBD-4B0957FDDC82}"/>
                </a:ext>
              </a:extLst>
            </p:cNvPr>
            <p:cNvSpPr/>
            <p:nvPr/>
          </p:nvSpPr>
          <p:spPr>
            <a:xfrm>
              <a:off x="2346227" y="3065116"/>
              <a:ext cx="7063791" cy="14773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7F7F7F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6D1DBED-C674-444D-8A29-E3AFFA4F2BA8}"/>
                </a:ext>
              </a:extLst>
            </p:cNvPr>
            <p:cNvGrpSpPr/>
            <p:nvPr/>
          </p:nvGrpSpPr>
          <p:grpSpPr>
            <a:xfrm>
              <a:off x="6096000" y="2665035"/>
              <a:ext cx="3335765" cy="2240340"/>
              <a:chOff x="6096000" y="2665035"/>
              <a:chExt cx="3335765" cy="2240340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B1629FA0-1F64-4472-B219-0030720B61EF}"/>
                  </a:ext>
                </a:extLst>
              </p:cNvPr>
              <p:cNvGrpSpPr/>
              <p:nvPr/>
            </p:nvGrpSpPr>
            <p:grpSpPr>
              <a:xfrm>
                <a:off x="6096000" y="2665035"/>
                <a:ext cx="3335765" cy="2240340"/>
                <a:chOff x="5886093" y="2665032"/>
                <a:chExt cx="3335765" cy="224034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0C12FC1-A5D7-47AB-91E2-88CE7756BCF9}"/>
                    </a:ext>
                  </a:extLst>
                </p:cNvPr>
                <p:cNvGrpSpPr/>
                <p:nvPr/>
              </p:nvGrpSpPr>
              <p:grpSpPr>
                <a:xfrm>
                  <a:off x="5886093" y="2665032"/>
                  <a:ext cx="3335765" cy="2240340"/>
                  <a:chOff x="3472036" y="2688925"/>
                  <a:chExt cx="3335765" cy="2240340"/>
                </a:xfrm>
              </p:grpSpPr>
              <p:sp>
                <p:nvSpPr>
                  <p:cNvPr id="100" name="Rectangle 99">
                    <a:extLst>
                      <a:ext uri="{FF2B5EF4-FFF2-40B4-BE49-F238E27FC236}">
                        <a16:creationId xmlns:a16="http://schemas.microsoft.com/office/drawing/2014/main" id="{F71C455B-4269-42FF-8FC1-D9B27683FB1E}"/>
                      </a:ext>
                    </a:extLst>
                  </p:cNvPr>
                  <p:cNvSpPr/>
                  <p:nvPr/>
                </p:nvSpPr>
                <p:spPr>
                  <a:xfrm>
                    <a:off x="3492255" y="2688925"/>
                    <a:ext cx="1481191" cy="2240340"/>
                  </a:xfrm>
                  <a:prstGeom prst="rect">
                    <a:avLst/>
                  </a:prstGeom>
                  <a:solidFill>
                    <a:srgbClr val="FFFFFF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outerShdw blurRad="38100" sx="102000" sy="102000" algn="ctr" rotWithShape="0">
                      <a:prstClr val="black">
                        <a:alpha val="5000"/>
                      </a:prstClr>
                    </a:out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101" name="Straight Connector 100">
                    <a:extLst>
                      <a:ext uri="{FF2B5EF4-FFF2-40B4-BE49-F238E27FC236}">
                        <a16:creationId xmlns:a16="http://schemas.microsoft.com/office/drawing/2014/main" id="{B21FA462-693A-4B50-9C44-E93D1C7B5583}"/>
                      </a:ext>
                    </a:extLst>
                  </p:cNvPr>
                  <p:cNvCxnSpPr/>
                  <p:nvPr/>
                </p:nvCxnSpPr>
                <p:spPr>
                  <a:xfrm>
                    <a:off x="3472036" y="2688925"/>
                    <a:ext cx="1481193" cy="0"/>
                  </a:xfrm>
                  <a:prstGeom prst="line">
                    <a:avLst/>
                  </a:prstGeom>
                  <a:noFill/>
                  <a:ln w="38100" cap="flat" cmpd="sng" algn="ctr">
                    <a:solidFill>
                      <a:srgbClr val="131D4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109" name="Rectangle 108">
                    <a:extLst>
                      <a:ext uri="{FF2B5EF4-FFF2-40B4-BE49-F238E27FC236}">
                        <a16:creationId xmlns:a16="http://schemas.microsoft.com/office/drawing/2014/main" id="{794F2828-240D-4288-A6FB-CF7DA0147646}"/>
                      </a:ext>
                    </a:extLst>
                  </p:cNvPr>
                  <p:cNvSpPr/>
                  <p:nvPr/>
                </p:nvSpPr>
                <p:spPr>
                  <a:xfrm>
                    <a:off x="5326609" y="2827681"/>
                    <a:ext cx="1481192" cy="2101583"/>
                  </a:xfrm>
                  <a:prstGeom prst="rect">
                    <a:avLst/>
                  </a:prstGeom>
                  <a:solidFill>
                    <a:srgbClr val="FFFFFF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outerShdw blurRad="38100" sx="102000" sy="102000" algn="ctr" rotWithShape="0">
                      <a:prstClr val="black">
                        <a:alpha val="5000"/>
                      </a:prstClr>
                    </a:out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07" name="Title 3">
                  <a:extLst>
                    <a:ext uri="{FF2B5EF4-FFF2-40B4-BE49-F238E27FC236}">
                      <a16:creationId xmlns:a16="http://schemas.microsoft.com/office/drawing/2014/main" id="{2C6AC4EF-A4BB-4487-9B26-9DE235BA9566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980057" y="2841756"/>
                  <a:ext cx="1358368" cy="847547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>
                    <a:lnSpc>
                      <a:spcPct val="80000"/>
                    </a:lnSpc>
                    <a:buClrTx/>
                    <a:buFontTx/>
                    <a:buNone/>
                  </a:pPr>
                  <a:r>
                    <a:rPr lang="en-US" sz="1600" dirty="0">
                      <a:solidFill>
                        <a:srgbClr val="131D4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Reuse it</a:t>
                  </a:r>
                </a:p>
              </p:txBody>
            </p:sp>
          </p:grpSp>
          <p:pic>
            <p:nvPicPr>
              <p:cNvPr id="16" name="Graphic 15">
                <a:extLst>
                  <a:ext uri="{FF2B5EF4-FFF2-40B4-BE49-F238E27FC236}">
                    <a16:creationId xmlns:a16="http://schemas.microsoft.com/office/drawing/2014/main" id="{28CA790A-3B16-4D8C-9211-8FFC0FC8CC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6397728" y="3482158"/>
                <a:ext cx="767741" cy="767741"/>
              </a:xfrm>
              <a:prstGeom prst="rect">
                <a:avLst/>
              </a:prstGeom>
            </p:spPr>
          </p:pic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D84CFD12-72A5-481F-AD09-BCE6CC41CD49}"/>
                </a:ext>
              </a:extLst>
            </p:cNvPr>
            <p:cNvGrpSpPr/>
            <p:nvPr/>
          </p:nvGrpSpPr>
          <p:grpSpPr>
            <a:xfrm>
              <a:off x="2402671" y="2025741"/>
              <a:ext cx="1481193" cy="2620764"/>
              <a:chOff x="2280889" y="2346763"/>
              <a:chExt cx="1481193" cy="2620764"/>
            </a:xfrm>
          </p:grpSpPr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73CAD693-D279-47A8-9EE9-8A59EE4DBA7C}"/>
                  </a:ext>
                </a:extLst>
              </p:cNvPr>
              <p:cNvGrpSpPr/>
              <p:nvPr/>
            </p:nvGrpSpPr>
            <p:grpSpPr>
              <a:xfrm>
                <a:off x="2280889" y="2346763"/>
                <a:ext cx="1481193" cy="2620764"/>
                <a:chOff x="3492253" y="2308504"/>
                <a:chExt cx="1481193" cy="2881211"/>
              </a:xfrm>
            </p:grpSpPr>
            <p:sp>
              <p:nvSpPr>
                <p:cNvPr id="91" name="Rectangle 90">
                  <a:extLst>
                    <a:ext uri="{FF2B5EF4-FFF2-40B4-BE49-F238E27FC236}">
                      <a16:creationId xmlns:a16="http://schemas.microsoft.com/office/drawing/2014/main" id="{1E1B91EC-D4C1-48CA-B488-74C7FEE4149C}"/>
                    </a:ext>
                  </a:extLst>
                </p:cNvPr>
                <p:cNvSpPr/>
                <p:nvPr/>
              </p:nvSpPr>
              <p:spPr>
                <a:xfrm>
                  <a:off x="3492254" y="2308504"/>
                  <a:ext cx="1481192" cy="2881211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38100" sx="102000" sy="102000" algn="ctr" rotWithShape="0">
                    <a:prstClr val="black">
                      <a:alpha val="5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6BD06929-88CD-4B8D-A02E-37474765447C}"/>
                    </a:ext>
                  </a:extLst>
                </p:cNvPr>
                <p:cNvCxnSpPr/>
                <p:nvPr/>
              </p:nvCxnSpPr>
              <p:spPr>
                <a:xfrm>
                  <a:off x="3492253" y="2318617"/>
                  <a:ext cx="1481193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0085CA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93" name="Title 3">
                  <a:extLst>
                    <a:ext uri="{FF2B5EF4-FFF2-40B4-BE49-F238E27FC236}">
                      <a16:creationId xmlns:a16="http://schemas.microsoft.com/office/drawing/2014/main" id="{87957809-A56B-4EA9-82A3-CCD77215030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3553665" y="2504172"/>
                  <a:ext cx="1358368" cy="847547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85CA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cs typeface="Arial" panose="020B0604020202020204" pitchFamily="34" charset="0"/>
                    </a:rPr>
                    <a:t>Create it</a:t>
                  </a:r>
                </a:p>
              </p:txBody>
            </p:sp>
          </p:grpSp>
          <p:pic>
            <p:nvPicPr>
              <p:cNvPr id="18" name="Graphic 17">
                <a:extLst>
                  <a:ext uri="{FF2B5EF4-FFF2-40B4-BE49-F238E27FC236}">
                    <a16:creationId xmlns:a16="http://schemas.microsoft.com/office/drawing/2014/main" id="{7141465C-3D1B-459B-8708-575B01A38A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643040" y="3055494"/>
                <a:ext cx="770933" cy="770933"/>
              </a:xfrm>
              <a:prstGeom prst="rect">
                <a:avLst/>
              </a:prstGeom>
            </p:spPr>
          </p:pic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0D65394-8CAB-4275-866D-6FB88F2694D1}"/>
                </a:ext>
              </a:extLst>
            </p:cNvPr>
            <p:cNvGrpSpPr/>
            <p:nvPr/>
          </p:nvGrpSpPr>
          <p:grpSpPr>
            <a:xfrm>
              <a:off x="7999046" y="3101454"/>
              <a:ext cx="1527156" cy="1637185"/>
              <a:chOff x="7999046" y="3101454"/>
              <a:chExt cx="1527156" cy="1637185"/>
            </a:xfrm>
          </p:grpSpPr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BFE91EB4-DF0E-4A6A-838E-FE967CB37D9C}"/>
                  </a:ext>
                </a:extLst>
              </p:cNvPr>
              <p:cNvGrpSpPr/>
              <p:nvPr/>
            </p:nvGrpSpPr>
            <p:grpSpPr>
              <a:xfrm>
                <a:off x="7999046" y="3101454"/>
                <a:ext cx="1527156" cy="1026964"/>
                <a:chOff x="7740666" y="2813925"/>
                <a:chExt cx="1527156" cy="1026964"/>
              </a:xfrm>
            </p:grpSpPr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55CD9254-8B16-4228-83D3-C4F16C2041CE}"/>
                    </a:ext>
                  </a:extLst>
                </p:cNvPr>
                <p:cNvCxnSpPr/>
                <p:nvPr/>
              </p:nvCxnSpPr>
              <p:spPr>
                <a:xfrm>
                  <a:off x="7740666" y="2813925"/>
                  <a:ext cx="1481193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FF69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108" name="Title 3">
                  <a:extLst>
                    <a:ext uri="{FF2B5EF4-FFF2-40B4-BE49-F238E27FC236}">
                      <a16:creationId xmlns:a16="http://schemas.microsoft.com/office/drawing/2014/main" id="{5C951A16-3121-4B40-BF79-C1F6B8A369D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7786631" y="2993342"/>
                  <a:ext cx="1481191" cy="847547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algn="ctr">
                    <a:lnSpc>
                      <a:spcPct val="80000"/>
                    </a:lnSpc>
                    <a:buClrTx/>
                    <a:buFontTx/>
                    <a:buNone/>
                  </a:pPr>
                  <a:r>
                    <a:rPr lang="en-US" sz="1600" dirty="0">
                      <a:solidFill>
                        <a:srgbClr val="FF69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Get info out of it</a:t>
                  </a:r>
                </a:p>
              </p:txBody>
            </p:sp>
          </p:grpSp>
          <p:pic>
            <p:nvPicPr>
              <p:cNvPr id="22" name="Graphic 21">
                <a:extLst>
                  <a:ext uri="{FF2B5EF4-FFF2-40B4-BE49-F238E27FC236}">
                    <a16:creationId xmlns:a16="http://schemas.microsoft.com/office/drawing/2014/main" id="{5D8C6C8E-6D9F-4CE6-B026-4D7B43F0D9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8285998" y="3928297"/>
                <a:ext cx="810342" cy="810342"/>
              </a:xfrm>
              <a:prstGeom prst="rect">
                <a:avLst/>
              </a:prstGeom>
            </p:spPr>
          </p:pic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EB028BA-A566-4DED-AD5F-F4B4B43E4EAD}"/>
                </a:ext>
              </a:extLst>
            </p:cNvPr>
            <p:cNvGrpSpPr/>
            <p:nvPr/>
          </p:nvGrpSpPr>
          <p:grpSpPr>
            <a:xfrm>
              <a:off x="4233391" y="2314280"/>
              <a:ext cx="1590316" cy="2437821"/>
              <a:chOff x="4053462" y="2529706"/>
              <a:chExt cx="1590316" cy="2437821"/>
            </a:xfrm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87D95534-52D0-47B4-8AFD-FAF6D8DCFBBA}"/>
                  </a:ext>
                </a:extLst>
              </p:cNvPr>
              <p:cNvGrpSpPr/>
              <p:nvPr/>
            </p:nvGrpSpPr>
            <p:grpSpPr>
              <a:xfrm>
                <a:off x="4053462" y="2529706"/>
                <a:ext cx="1501451" cy="2437821"/>
                <a:chOff x="3461362" y="2491448"/>
                <a:chExt cx="1501451" cy="2355410"/>
              </a:xfrm>
            </p:grpSpPr>
            <p:sp>
              <p:nvSpPr>
                <p:cNvPr id="96" name="Rectangle 95">
                  <a:extLst>
                    <a:ext uri="{FF2B5EF4-FFF2-40B4-BE49-F238E27FC236}">
                      <a16:creationId xmlns:a16="http://schemas.microsoft.com/office/drawing/2014/main" id="{9A2B4E07-9674-405E-96E2-8484C7ADACAF}"/>
                    </a:ext>
                  </a:extLst>
                </p:cNvPr>
                <p:cNvSpPr/>
                <p:nvPr/>
              </p:nvSpPr>
              <p:spPr>
                <a:xfrm>
                  <a:off x="3461362" y="2505026"/>
                  <a:ext cx="1481192" cy="2341832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38100" sx="102000" sy="102000" algn="ctr" rotWithShape="0">
                    <a:prstClr val="black">
                      <a:alpha val="5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97" name="Straight Connector 96">
                  <a:extLst>
                    <a:ext uri="{FF2B5EF4-FFF2-40B4-BE49-F238E27FC236}">
                      <a16:creationId xmlns:a16="http://schemas.microsoft.com/office/drawing/2014/main" id="{5E445144-B656-452A-90AA-1F281C93D28B}"/>
                    </a:ext>
                  </a:extLst>
                </p:cNvPr>
                <p:cNvCxnSpPr/>
                <p:nvPr/>
              </p:nvCxnSpPr>
              <p:spPr>
                <a:xfrm>
                  <a:off x="3481620" y="2491448"/>
                  <a:ext cx="1481193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5EC1EA"/>
                  </a:solidFill>
                  <a:prstDash val="solid"/>
                  <a:miter lim="800000"/>
                </a:ln>
                <a:effectLst/>
              </p:spPr>
            </p:cxnSp>
          </p:grpSp>
          <p:sp>
            <p:nvSpPr>
              <p:cNvPr id="106" name="Title 3">
                <a:extLst>
                  <a:ext uri="{FF2B5EF4-FFF2-40B4-BE49-F238E27FC236}">
                    <a16:creationId xmlns:a16="http://schemas.microsoft.com/office/drawing/2014/main" id="{23DEB286-446E-42A4-95E9-2A17528BBDD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132791" y="2684284"/>
                <a:ext cx="1510987" cy="847547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algn="ctr">
                  <a:lnSpc>
                    <a:spcPct val="80000"/>
                  </a:lnSpc>
                  <a:buClrTx/>
                  <a:buFontTx/>
                  <a:buNone/>
                </a:pPr>
                <a:r>
                  <a:rPr lang="en-US" sz="1600" dirty="0">
                    <a:solidFill>
                      <a:srgbClr val="5EC1EA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Add content in it</a:t>
                </a:r>
              </a:p>
            </p:txBody>
          </p:sp>
          <p:pic>
            <p:nvPicPr>
              <p:cNvPr id="24" name="Graphic 23">
                <a:extLst>
                  <a:ext uri="{FF2B5EF4-FFF2-40B4-BE49-F238E27FC236}">
                    <a16:creationId xmlns:a16="http://schemas.microsoft.com/office/drawing/2014/main" id="{BD1A6487-F74A-4176-8844-9CD1A6DB53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4346673" y="3538844"/>
                <a:ext cx="743822" cy="743822"/>
              </a:xfrm>
              <a:prstGeom prst="rect">
                <a:avLst/>
              </a:prstGeom>
            </p:spPr>
          </p:pic>
        </p:grp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995D5A0-8521-4465-BD0B-990E6E2EC44B}"/>
                </a:ext>
              </a:extLst>
            </p:cNvPr>
            <p:cNvSpPr/>
            <p:nvPr/>
          </p:nvSpPr>
          <p:spPr>
            <a:xfrm>
              <a:off x="1863152" y="1008109"/>
              <a:ext cx="10083395" cy="415498"/>
            </a:xfrm>
            <a:prstGeom prst="rect">
              <a:avLst/>
            </a:prstGeom>
          </p:spPr>
          <p:txBody>
            <a:bodyPr wrap="square" lIns="121920" rIns="121920" bIns="60960">
              <a:spAutoFit/>
            </a:bodyPr>
            <a:lstStyle/>
            <a:p>
              <a:pPr lvl="0">
                <a:buClrTx/>
              </a:pPr>
              <a:r>
                <a:rPr lang="en-US" sz="2000" dirty="0">
                  <a:solidFill>
                    <a:srgbClr val="7F7F7F"/>
                  </a:solidFill>
                  <a:latin typeface="Arial" panose="020B0604020202020204" pitchFamily="34" charset="0"/>
                  <a:ea typeface="Source Sans Pro" charset="0"/>
                  <a:cs typeface="Arial" panose="020B0604020202020204" pitchFamily="34" charset="0"/>
                </a:rPr>
                <a:t>Some of the </a:t>
              </a:r>
              <a:r>
                <a:rPr lang="en-US" sz="2000" dirty="0">
                  <a:solidFill>
                    <a:srgbClr val="0085CA"/>
                  </a:solidFill>
                  <a:latin typeface="Arial" panose="020B0604020202020204" pitchFamily="34" charset="0"/>
                  <a:ea typeface="Source Sans Pro" charset="0"/>
                  <a:cs typeface="Arial" panose="020B0604020202020204" pitchFamily="34" charset="0"/>
                </a:rPr>
                <a:t>actions associated with variables </a:t>
              </a:r>
              <a:r>
                <a:rPr lang="en-US" sz="2000" dirty="0">
                  <a:solidFill>
                    <a:srgbClr val="7F7F7F"/>
                  </a:solidFill>
                  <a:latin typeface="Arial" panose="020B0604020202020204" pitchFamily="34" charset="0"/>
                  <a:ea typeface="Source Sans Pro" charset="0"/>
                  <a:cs typeface="Arial" panose="020B0604020202020204" pitchFamily="34" charset="0"/>
                </a:rPr>
                <a:t>are: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00910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>
            <a:grpSpLocks noChangeAspect="1"/>
          </p:cNvGrpSpPr>
          <p:nvPr/>
        </p:nvGrpSpPr>
        <p:grpSpPr bwMode="auto">
          <a:xfrm>
            <a:off x="7279793" y="2010445"/>
            <a:ext cx="4352883" cy="4847555"/>
            <a:chOff x="1956" y="100"/>
            <a:chExt cx="3731" cy="4155"/>
          </a:xfrm>
          <a:solidFill>
            <a:schemeClr val="accent6"/>
          </a:solidFill>
        </p:grpSpPr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2462" y="100"/>
              <a:ext cx="2474" cy="1476"/>
            </a:xfrm>
            <a:custGeom>
              <a:avLst/>
              <a:gdLst>
                <a:gd name="T0" fmla="*/ 1323 w 1495"/>
                <a:gd name="T1" fmla="*/ 474 h 892"/>
                <a:gd name="T2" fmla="*/ 1304 w 1495"/>
                <a:gd name="T3" fmla="*/ 450 h 892"/>
                <a:gd name="T4" fmla="*/ 1297 w 1495"/>
                <a:gd name="T5" fmla="*/ 294 h 892"/>
                <a:gd name="T6" fmla="*/ 1495 w 1495"/>
                <a:gd name="T7" fmla="*/ 209 h 892"/>
                <a:gd name="T8" fmla="*/ 740 w 1495"/>
                <a:gd name="T9" fmla="*/ 0 h 892"/>
                <a:gd name="T10" fmla="*/ 0 w 1495"/>
                <a:gd name="T11" fmla="*/ 281 h 892"/>
                <a:gd name="T12" fmla="*/ 311 w 1495"/>
                <a:gd name="T13" fmla="*/ 392 h 892"/>
                <a:gd name="T14" fmla="*/ 311 w 1495"/>
                <a:gd name="T15" fmla="*/ 392 h 892"/>
                <a:gd name="T16" fmla="*/ 325 w 1495"/>
                <a:gd name="T17" fmla="*/ 684 h 892"/>
                <a:gd name="T18" fmla="*/ 1158 w 1495"/>
                <a:gd name="T19" fmla="*/ 640 h 892"/>
                <a:gd name="T20" fmla="*/ 1144 w 1495"/>
                <a:gd name="T21" fmla="*/ 360 h 892"/>
                <a:gd name="T22" fmla="*/ 1280 w 1495"/>
                <a:gd name="T23" fmla="*/ 301 h 892"/>
                <a:gd name="T24" fmla="*/ 1287 w 1495"/>
                <a:gd name="T25" fmla="*/ 451 h 892"/>
                <a:gd name="T26" fmla="*/ 1270 w 1495"/>
                <a:gd name="T27" fmla="*/ 477 h 892"/>
                <a:gd name="T28" fmla="*/ 1281 w 1495"/>
                <a:gd name="T29" fmla="*/ 497 h 892"/>
                <a:gd name="T30" fmla="*/ 1278 w 1495"/>
                <a:gd name="T31" fmla="*/ 635 h 892"/>
                <a:gd name="T32" fmla="*/ 1304 w 1495"/>
                <a:gd name="T33" fmla="*/ 633 h 892"/>
                <a:gd name="T34" fmla="*/ 1331 w 1495"/>
                <a:gd name="T35" fmla="*/ 632 h 892"/>
                <a:gd name="T36" fmla="*/ 1314 w 1495"/>
                <a:gd name="T37" fmla="*/ 495 h 892"/>
                <a:gd name="T38" fmla="*/ 1323 w 1495"/>
                <a:gd name="T39" fmla="*/ 474 h 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95" h="892">
                  <a:moveTo>
                    <a:pt x="1323" y="474"/>
                  </a:moveTo>
                  <a:cubicBezTo>
                    <a:pt x="1323" y="463"/>
                    <a:pt x="1315" y="453"/>
                    <a:pt x="1304" y="450"/>
                  </a:cubicBezTo>
                  <a:cubicBezTo>
                    <a:pt x="1297" y="294"/>
                    <a:pt x="1297" y="294"/>
                    <a:pt x="1297" y="294"/>
                  </a:cubicBezTo>
                  <a:cubicBezTo>
                    <a:pt x="1495" y="209"/>
                    <a:pt x="1495" y="209"/>
                    <a:pt x="1495" y="209"/>
                  </a:cubicBezTo>
                  <a:cubicBezTo>
                    <a:pt x="740" y="0"/>
                    <a:pt x="740" y="0"/>
                    <a:pt x="740" y="0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311" y="392"/>
                    <a:pt x="311" y="392"/>
                    <a:pt x="311" y="392"/>
                  </a:cubicBezTo>
                  <a:cubicBezTo>
                    <a:pt x="311" y="392"/>
                    <a:pt x="311" y="392"/>
                    <a:pt x="311" y="392"/>
                  </a:cubicBezTo>
                  <a:cubicBezTo>
                    <a:pt x="325" y="684"/>
                    <a:pt x="325" y="684"/>
                    <a:pt x="325" y="684"/>
                  </a:cubicBezTo>
                  <a:cubicBezTo>
                    <a:pt x="325" y="684"/>
                    <a:pt x="752" y="892"/>
                    <a:pt x="1158" y="640"/>
                  </a:cubicBezTo>
                  <a:cubicBezTo>
                    <a:pt x="1144" y="360"/>
                    <a:pt x="1144" y="360"/>
                    <a:pt x="1144" y="360"/>
                  </a:cubicBezTo>
                  <a:cubicBezTo>
                    <a:pt x="1280" y="301"/>
                    <a:pt x="1280" y="301"/>
                    <a:pt x="1280" y="301"/>
                  </a:cubicBezTo>
                  <a:cubicBezTo>
                    <a:pt x="1287" y="451"/>
                    <a:pt x="1287" y="451"/>
                    <a:pt x="1287" y="451"/>
                  </a:cubicBezTo>
                  <a:cubicBezTo>
                    <a:pt x="1277" y="455"/>
                    <a:pt x="1270" y="465"/>
                    <a:pt x="1270" y="477"/>
                  </a:cubicBezTo>
                  <a:cubicBezTo>
                    <a:pt x="1271" y="485"/>
                    <a:pt x="1275" y="492"/>
                    <a:pt x="1281" y="497"/>
                  </a:cubicBezTo>
                  <a:cubicBezTo>
                    <a:pt x="1264" y="533"/>
                    <a:pt x="1278" y="635"/>
                    <a:pt x="1278" y="635"/>
                  </a:cubicBezTo>
                  <a:cubicBezTo>
                    <a:pt x="1304" y="633"/>
                    <a:pt x="1304" y="633"/>
                    <a:pt x="1304" y="633"/>
                  </a:cubicBezTo>
                  <a:cubicBezTo>
                    <a:pt x="1331" y="632"/>
                    <a:pt x="1331" y="632"/>
                    <a:pt x="1331" y="632"/>
                  </a:cubicBezTo>
                  <a:cubicBezTo>
                    <a:pt x="1331" y="632"/>
                    <a:pt x="1335" y="529"/>
                    <a:pt x="1314" y="495"/>
                  </a:cubicBezTo>
                  <a:cubicBezTo>
                    <a:pt x="1320" y="490"/>
                    <a:pt x="1323" y="482"/>
                    <a:pt x="1323" y="474"/>
                  </a:cubicBezTo>
                </a:path>
              </a:pathLst>
            </a:custGeom>
            <a:solidFill>
              <a:srgbClr val="0085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2620" y="1971"/>
              <a:ext cx="1852" cy="1223"/>
            </a:xfrm>
            <a:custGeom>
              <a:avLst/>
              <a:gdLst>
                <a:gd name="T0" fmla="*/ 1119 w 1119"/>
                <a:gd name="T1" fmla="*/ 439 h 739"/>
                <a:gd name="T2" fmla="*/ 1092 w 1119"/>
                <a:gd name="T3" fmla="*/ 439 h 739"/>
                <a:gd name="T4" fmla="*/ 1065 w 1119"/>
                <a:gd name="T5" fmla="*/ 419 h 739"/>
                <a:gd name="T6" fmla="*/ 1011 w 1119"/>
                <a:gd name="T7" fmla="*/ 324 h 739"/>
                <a:gd name="T8" fmla="*/ 975 w 1119"/>
                <a:gd name="T9" fmla="*/ 262 h 739"/>
                <a:gd name="T10" fmla="*/ 974 w 1119"/>
                <a:gd name="T11" fmla="*/ 261 h 739"/>
                <a:gd name="T12" fmla="*/ 973 w 1119"/>
                <a:gd name="T13" fmla="*/ 252 h 739"/>
                <a:gd name="T14" fmla="*/ 973 w 1119"/>
                <a:gd name="T15" fmla="*/ 249 h 739"/>
                <a:gd name="T16" fmla="*/ 972 w 1119"/>
                <a:gd name="T17" fmla="*/ 240 h 739"/>
                <a:gd name="T18" fmla="*/ 972 w 1119"/>
                <a:gd name="T19" fmla="*/ 239 h 739"/>
                <a:gd name="T20" fmla="*/ 246 w 1119"/>
                <a:gd name="T21" fmla="*/ 17 h 739"/>
                <a:gd name="T22" fmla="*/ 237 w 1119"/>
                <a:gd name="T23" fmla="*/ 0 h 739"/>
                <a:gd name="T24" fmla="*/ 237 w 1119"/>
                <a:gd name="T25" fmla="*/ 12 h 739"/>
                <a:gd name="T26" fmla="*/ 348 w 1119"/>
                <a:gd name="T27" fmla="*/ 121 h 739"/>
                <a:gd name="T28" fmla="*/ 391 w 1119"/>
                <a:gd name="T29" fmla="*/ 242 h 739"/>
                <a:gd name="T30" fmla="*/ 424 w 1119"/>
                <a:gd name="T31" fmla="*/ 336 h 739"/>
                <a:gd name="T32" fmla="*/ 400 w 1119"/>
                <a:gd name="T33" fmla="*/ 399 h 739"/>
                <a:gd name="T34" fmla="*/ 378 w 1119"/>
                <a:gd name="T35" fmla="*/ 468 h 739"/>
                <a:gd name="T36" fmla="*/ 25 w 1119"/>
                <a:gd name="T37" fmla="*/ 629 h 739"/>
                <a:gd name="T38" fmla="*/ 0 w 1119"/>
                <a:gd name="T39" fmla="*/ 629 h 739"/>
                <a:gd name="T40" fmla="*/ 0 w 1119"/>
                <a:gd name="T41" fmla="*/ 641 h 739"/>
                <a:gd name="T42" fmla="*/ 961 w 1119"/>
                <a:gd name="T43" fmla="*/ 546 h 739"/>
                <a:gd name="T44" fmla="*/ 1119 w 1119"/>
                <a:gd name="T45" fmla="*/ 451 h 739"/>
                <a:gd name="T46" fmla="*/ 1119 w 1119"/>
                <a:gd name="T47" fmla="*/ 451 h 739"/>
                <a:gd name="T48" fmla="*/ 1119 w 1119"/>
                <a:gd name="T49" fmla="*/ 451 h 739"/>
                <a:gd name="T50" fmla="*/ 1119 w 1119"/>
                <a:gd name="T51" fmla="*/ 439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19" h="739">
                  <a:moveTo>
                    <a:pt x="1119" y="439"/>
                  </a:moveTo>
                  <a:cubicBezTo>
                    <a:pt x="1092" y="439"/>
                    <a:pt x="1092" y="439"/>
                    <a:pt x="1092" y="439"/>
                  </a:cubicBezTo>
                  <a:cubicBezTo>
                    <a:pt x="1080" y="432"/>
                    <a:pt x="1070" y="426"/>
                    <a:pt x="1065" y="419"/>
                  </a:cubicBezTo>
                  <a:cubicBezTo>
                    <a:pt x="1045" y="394"/>
                    <a:pt x="1021" y="351"/>
                    <a:pt x="1011" y="324"/>
                  </a:cubicBezTo>
                  <a:cubicBezTo>
                    <a:pt x="1000" y="296"/>
                    <a:pt x="980" y="297"/>
                    <a:pt x="975" y="262"/>
                  </a:cubicBezTo>
                  <a:cubicBezTo>
                    <a:pt x="975" y="262"/>
                    <a:pt x="974" y="261"/>
                    <a:pt x="974" y="261"/>
                  </a:cubicBezTo>
                  <a:cubicBezTo>
                    <a:pt x="974" y="258"/>
                    <a:pt x="974" y="255"/>
                    <a:pt x="973" y="252"/>
                  </a:cubicBezTo>
                  <a:cubicBezTo>
                    <a:pt x="973" y="251"/>
                    <a:pt x="973" y="250"/>
                    <a:pt x="973" y="249"/>
                  </a:cubicBezTo>
                  <a:cubicBezTo>
                    <a:pt x="972" y="246"/>
                    <a:pt x="972" y="243"/>
                    <a:pt x="972" y="240"/>
                  </a:cubicBezTo>
                  <a:cubicBezTo>
                    <a:pt x="972" y="240"/>
                    <a:pt x="972" y="240"/>
                    <a:pt x="972" y="239"/>
                  </a:cubicBezTo>
                  <a:cubicBezTo>
                    <a:pt x="670" y="187"/>
                    <a:pt x="407" y="87"/>
                    <a:pt x="246" y="17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37" y="12"/>
                    <a:pt x="237" y="12"/>
                    <a:pt x="237" y="12"/>
                  </a:cubicBezTo>
                  <a:cubicBezTo>
                    <a:pt x="254" y="73"/>
                    <a:pt x="275" y="134"/>
                    <a:pt x="348" y="121"/>
                  </a:cubicBezTo>
                  <a:cubicBezTo>
                    <a:pt x="348" y="121"/>
                    <a:pt x="378" y="210"/>
                    <a:pt x="391" y="242"/>
                  </a:cubicBezTo>
                  <a:cubicBezTo>
                    <a:pt x="404" y="273"/>
                    <a:pt x="424" y="336"/>
                    <a:pt x="424" y="336"/>
                  </a:cubicBezTo>
                  <a:cubicBezTo>
                    <a:pt x="424" y="336"/>
                    <a:pt x="409" y="341"/>
                    <a:pt x="400" y="399"/>
                  </a:cubicBezTo>
                  <a:cubicBezTo>
                    <a:pt x="391" y="458"/>
                    <a:pt x="378" y="468"/>
                    <a:pt x="378" y="468"/>
                  </a:cubicBezTo>
                  <a:cubicBezTo>
                    <a:pt x="378" y="468"/>
                    <a:pt x="169" y="560"/>
                    <a:pt x="25" y="629"/>
                  </a:cubicBezTo>
                  <a:cubicBezTo>
                    <a:pt x="0" y="629"/>
                    <a:pt x="0" y="629"/>
                    <a:pt x="0" y="629"/>
                  </a:cubicBezTo>
                  <a:cubicBezTo>
                    <a:pt x="0" y="641"/>
                    <a:pt x="0" y="641"/>
                    <a:pt x="0" y="641"/>
                  </a:cubicBezTo>
                  <a:cubicBezTo>
                    <a:pt x="438" y="739"/>
                    <a:pt x="760" y="648"/>
                    <a:pt x="961" y="546"/>
                  </a:cubicBezTo>
                  <a:cubicBezTo>
                    <a:pt x="1021" y="516"/>
                    <a:pt x="1074" y="483"/>
                    <a:pt x="1119" y="451"/>
                  </a:cubicBezTo>
                  <a:cubicBezTo>
                    <a:pt x="1119" y="451"/>
                    <a:pt x="1119" y="451"/>
                    <a:pt x="1119" y="451"/>
                  </a:cubicBezTo>
                  <a:cubicBezTo>
                    <a:pt x="1119" y="451"/>
                    <a:pt x="1119" y="451"/>
                    <a:pt x="1119" y="451"/>
                  </a:cubicBezTo>
                  <a:lnTo>
                    <a:pt x="1119" y="4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2529" y="2734"/>
              <a:ext cx="2494" cy="1521"/>
            </a:xfrm>
            <a:custGeom>
              <a:avLst/>
              <a:gdLst>
                <a:gd name="T0" fmla="*/ 1467 w 1507"/>
                <a:gd name="T1" fmla="*/ 47 h 919"/>
                <a:gd name="T2" fmla="*/ 1467 w 1507"/>
                <a:gd name="T3" fmla="*/ 49 h 919"/>
                <a:gd name="T4" fmla="*/ 1326 w 1507"/>
                <a:gd name="T5" fmla="*/ 26 h 919"/>
                <a:gd name="T6" fmla="*/ 1202 w 1507"/>
                <a:gd name="T7" fmla="*/ 0 h 919"/>
                <a:gd name="T8" fmla="*/ 1027 w 1507"/>
                <a:gd name="T9" fmla="*/ 107 h 919"/>
                <a:gd name="T10" fmla="*/ 548 w 1507"/>
                <a:gd name="T11" fmla="*/ 241 h 919"/>
                <a:gd name="T12" fmla="*/ 21 w 1507"/>
                <a:gd name="T13" fmla="*/ 197 h 919"/>
                <a:gd name="T14" fmla="*/ 16 w 1507"/>
                <a:gd name="T15" fmla="*/ 199 h 919"/>
                <a:gd name="T16" fmla="*/ 16 w 1507"/>
                <a:gd name="T17" fmla="*/ 196 h 919"/>
                <a:gd name="T18" fmla="*/ 0 w 1507"/>
                <a:gd name="T19" fmla="*/ 196 h 919"/>
                <a:gd name="T20" fmla="*/ 0 w 1507"/>
                <a:gd name="T21" fmla="*/ 208 h 919"/>
                <a:gd name="T22" fmla="*/ 0 w 1507"/>
                <a:gd name="T23" fmla="*/ 208 h 919"/>
                <a:gd name="T24" fmla="*/ 0 w 1507"/>
                <a:gd name="T25" fmla="*/ 208 h 919"/>
                <a:gd name="T26" fmla="*/ 1110 w 1507"/>
                <a:gd name="T27" fmla="*/ 919 h 919"/>
                <a:gd name="T28" fmla="*/ 1293 w 1507"/>
                <a:gd name="T29" fmla="*/ 919 h 919"/>
                <a:gd name="T30" fmla="*/ 1507 w 1507"/>
                <a:gd name="T31" fmla="*/ 61 h 919"/>
                <a:gd name="T32" fmla="*/ 1507 w 1507"/>
                <a:gd name="T33" fmla="*/ 61 h 919"/>
                <a:gd name="T34" fmla="*/ 1507 w 1507"/>
                <a:gd name="T35" fmla="*/ 47 h 919"/>
                <a:gd name="T36" fmla="*/ 1467 w 1507"/>
                <a:gd name="T37" fmla="*/ 47 h 9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7" h="919">
                  <a:moveTo>
                    <a:pt x="1467" y="47"/>
                  </a:moveTo>
                  <a:cubicBezTo>
                    <a:pt x="1467" y="49"/>
                    <a:pt x="1467" y="49"/>
                    <a:pt x="1467" y="49"/>
                  </a:cubicBezTo>
                  <a:cubicBezTo>
                    <a:pt x="1423" y="38"/>
                    <a:pt x="1373" y="32"/>
                    <a:pt x="1326" y="26"/>
                  </a:cubicBezTo>
                  <a:cubicBezTo>
                    <a:pt x="1282" y="21"/>
                    <a:pt x="1239" y="11"/>
                    <a:pt x="1202" y="0"/>
                  </a:cubicBezTo>
                  <a:cubicBezTo>
                    <a:pt x="1153" y="36"/>
                    <a:pt x="1095" y="73"/>
                    <a:pt x="1027" y="107"/>
                  </a:cubicBezTo>
                  <a:cubicBezTo>
                    <a:pt x="880" y="181"/>
                    <a:pt x="719" y="226"/>
                    <a:pt x="548" y="241"/>
                  </a:cubicBezTo>
                  <a:cubicBezTo>
                    <a:pt x="381" y="256"/>
                    <a:pt x="204" y="241"/>
                    <a:pt x="21" y="197"/>
                  </a:cubicBezTo>
                  <a:cubicBezTo>
                    <a:pt x="20" y="198"/>
                    <a:pt x="18" y="198"/>
                    <a:pt x="16" y="199"/>
                  </a:cubicBezTo>
                  <a:cubicBezTo>
                    <a:pt x="16" y="196"/>
                    <a:pt x="16" y="196"/>
                    <a:pt x="16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1110" y="919"/>
                    <a:pt x="1110" y="919"/>
                    <a:pt x="1110" y="919"/>
                  </a:cubicBezTo>
                  <a:cubicBezTo>
                    <a:pt x="1293" y="919"/>
                    <a:pt x="1293" y="919"/>
                    <a:pt x="1293" y="919"/>
                  </a:cubicBezTo>
                  <a:cubicBezTo>
                    <a:pt x="1507" y="61"/>
                    <a:pt x="1507" y="61"/>
                    <a:pt x="1507" y="61"/>
                  </a:cubicBezTo>
                  <a:cubicBezTo>
                    <a:pt x="1507" y="61"/>
                    <a:pt x="1507" y="61"/>
                    <a:pt x="1507" y="61"/>
                  </a:cubicBezTo>
                  <a:cubicBezTo>
                    <a:pt x="1507" y="47"/>
                    <a:pt x="1507" y="47"/>
                    <a:pt x="1507" y="47"/>
                  </a:cubicBezTo>
                  <a:lnTo>
                    <a:pt x="1467" y="47"/>
                  </a:lnTo>
                  <a:close/>
                </a:path>
              </a:pathLst>
            </a:custGeom>
            <a:solidFill>
              <a:srgbClr val="FF6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4710" y="2847"/>
              <a:ext cx="977" cy="1408"/>
            </a:xfrm>
            <a:custGeom>
              <a:avLst/>
              <a:gdLst>
                <a:gd name="T0" fmla="*/ 589 w 590"/>
                <a:gd name="T1" fmla="*/ 839 h 851"/>
                <a:gd name="T2" fmla="*/ 551 w 590"/>
                <a:gd name="T3" fmla="*/ 335 h 851"/>
                <a:gd name="T4" fmla="*/ 509 w 590"/>
                <a:gd name="T5" fmla="*/ 245 h 851"/>
                <a:gd name="T6" fmla="*/ 333 w 590"/>
                <a:gd name="T7" fmla="*/ 103 h 851"/>
                <a:gd name="T8" fmla="*/ 300 w 590"/>
                <a:gd name="T9" fmla="*/ 79 h 851"/>
                <a:gd name="T10" fmla="*/ 249 w 590"/>
                <a:gd name="T11" fmla="*/ 20 h 851"/>
                <a:gd name="T12" fmla="*/ 212 w 590"/>
                <a:gd name="T13" fmla="*/ 0 h 851"/>
                <a:gd name="T14" fmla="*/ 3 w 590"/>
                <a:gd name="T15" fmla="*/ 839 h 851"/>
                <a:gd name="T16" fmla="*/ 0 w 590"/>
                <a:gd name="T17" fmla="*/ 839 h 851"/>
                <a:gd name="T18" fmla="*/ 0 w 590"/>
                <a:gd name="T19" fmla="*/ 851 h 851"/>
                <a:gd name="T20" fmla="*/ 590 w 590"/>
                <a:gd name="T21" fmla="*/ 851 h 851"/>
                <a:gd name="T22" fmla="*/ 590 w 590"/>
                <a:gd name="T23" fmla="*/ 839 h 851"/>
                <a:gd name="T24" fmla="*/ 589 w 590"/>
                <a:gd name="T25" fmla="*/ 839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0" h="851">
                  <a:moveTo>
                    <a:pt x="589" y="839"/>
                  </a:moveTo>
                  <a:cubicBezTo>
                    <a:pt x="584" y="763"/>
                    <a:pt x="559" y="363"/>
                    <a:pt x="551" y="335"/>
                  </a:cubicBezTo>
                  <a:cubicBezTo>
                    <a:pt x="541" y="303"/>
                    <a:pt x="535" y="269"/>
                    <a:pt x="509" y="245"/>
                  </a:cubicBezTo>
                  <a:cubicBezTo>
                    <a:pt x="484" y="221"/>
                    <a:pt x="340" y="123"/>
                    <a:pt x="333" y="103"/>
                  </a:cubicBezTo>
                  <a:cubicBezTo>
                    <a:pt x="326" y="83"/>
                    <a:pt x="300" y="79"/>
                    <a:pt x="300" y="79"/>
                  </a:cubicBezTo>
                  <a:cubicBezTo>
                    <a:pt x="300" y="79"/>
                    <a:pt x="298" y="56"/>
                    <a:pt x="249" y="20"/>
                  </a:cubicBezTo>
                  <a:cubicBezTo>
                    <a:pt x="238" y="12"/>
                    <a:pt x="226" y="6"/>
                    <a:pt x="212" y="0"/>
                  </a:cubicBezTo>
                  <a:cubicBezTo>
                    <a:pt x="3" y="839"/>
                    <a:pt x="3" y="839"/>
                    <a:pt x="3" y="839"/>
                  </a:cubicBezTo>
                  <a:cubicBezTo>
                    <a:pt x="0" y="839"/>
                    <a:pt x="0" y="839"/>
                    <a:pt x="0" y="839"/>
                  </a:cubicBezTo>
                  <a:cubicBezTo>
                    <a:pt x="0" y="851"/>
                    <a:pt x="0" y="851"/>
                    <a:pt x="0" y="851"/>
                  </a:cubicBezTo>
                  <a:cubicBezTo>
                    <a:pt x="590" y="851"/>
                    <a:pt x="590" y="851"/>
                    <a:pt x="590" y="851"/>
                  </a:cubicBezTo>
                  <a:cubicBezTo>
                    <a:pt x="590" y="839"/>
                    <a:pt x="590" y="839"/>
                    <a:pt x="590" y="839"/>
                  </a:cubicBezTo>
                  <a:lnTo>
                    <a:pt x="589" y="8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2" name="Freeform 13"/>
            <p:cNvSpPr>
              <a:spLocks/>
            </p:cNvSpPr>
            <p:nvPr/>
          </p:nvSpPr>
          <p:spPr bwMode="auto">
            <a:xfrm>
              <a:off x="1956" y="3100"/>
              <a:ext cx="2336" cy="1155"/>
            </a:xfrm>
            <a:custGeom>
              <a:avLst/>
              <a:gdLst>
                <a:gd name="T0" fmla="*/ 1392 w 1411"/>
                <a:gd name="T1" fmla="*/ 686 h 698"/>
                <a:gd name="T2" fmla="*/ 321 w 1411"/>
                <a:gd name="T3" fmla="*/ 0 h 698"/>
                <a:gd name="T4" fmla="*/ 298 w 1411"/>
                <a:gd name="T5" fmla="*/ 16 h 698"/>
                <a:gd name="T6" fmla="*/ 115 w 1411"/>
                <a:gd name="T7" fmla="*/ 311 h 698"/>
                <a:gd name="T8" fmla="*/ 4 w 1411"/>
                <a:gd name="T9" fmla="*/ 686 h 698"/>
                <a:gd name="T10" fmla="*/ 0 w 1411"/>
                <a:gd name="T11" fmla="*/ 686 h 698"/>
                <a:gd name="T12" fmla="*/ 0 w 1411"/>
                <a:gd name="T13" fmla="*/ 698 h 698"/>
                <a:gd name="T14" fmla="*/ 1411 w 1411"/>
                <a:gd name="T15" fmla="*/ 698 h 698"/>
                <a:gd name="T16" fmla="*/ 1411 w 1411"/>
                <a:gd name="T17" fmla="*/ 686 h 698"/>
                <a:gd name="T18" fmla="*/ 1392 w 1411"/>
                <a:gd name="T19" fmla="*/ 686 h 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11" h="698">
                  <a:moveTo>
                    <a:pt x="1392" y="686"/>
                  </a:moveTo>
                  <a:cubicBezTo>
                    <a:pt x="321" y="0"/>
                    <a:pt x="321" y="0"/>
                    <a:pt x="321" y="0"/>
                  </a:cubicBezTo>
                  <a:cubicBezTo>
                    <a:pt x="310" y="7"/>
                    <a:pt x="302" y="12"/>
                    <a:pt x="298" y="16"/>
                  </a:cubicBezTo>
                  <a:cubicBezTo>
                    <a:pt x="252" y="55"/>
                    <a:pt x="140" y="169"/>
                    <a:pt x="115" y="311"/>
                  </a:cubicBezTo>
                  <a:cubicBezTo>
                    <a:pt x="103" y="380"/>
                    <a:pt x="53" y="531"/>
                    <a:pt x="4" y="686"/>
                  </a:cubicBezTo>
                  <a:cubicBezTo>
                    <a:pt x="0" y="686"/>
                    <a:pt x="0" y="686"/>
                    <a:pt x="0" y="686"/>
                  </a:cubicBezTo>
                  <a:cubicBezTo>
                    <a:pt x="0" y="698"/>
                    <a:pt x="0" y="698"/>
                    <a:pt x="0" y="698"/>
                  </a:cubicBezTo>
                  <a:cubicBezTo>
                    <a:pt x="1411" y="698"/>
                    <a:pt x="1411" y="698"/>
                    <a:pt x="1411" y="698"/>
                  </a:cubicBezTo>
                  <a:cubicBezTo>
                    <a:pt x="1411" y="686"/>
                    <a:pt x="1411" y="686"/>
                    <a:pt x="1411" y="686"/>
                  </a:cubicBezTo>
                  <a:lnTo>
                    <a:pt x="1392" y="686"/>
                  </a:lnTo>
                  <a:close/>
                </a:path>
              </a:pathLst>
            </a:custGeom>
            <a:solidFill>
              <a:srgbClr val="98A4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3" name="Freeform 15"/>
            <p:cNvSpPr>
              <a:spLocks/>
            </p:cNvSpPr>
            <p:nvPr/>
          </p:nvSpPr>
          <p:spPr bwMode="auto">
            <a:xfrm>
              <a:off x="2923" y="1192"/>
              <a:ext cx="1516" cy="1135"/>
            </a:xfrm>
            <a:custGeom>
              <a:avLst/>
              <a:gdLst>
                <a:gd name="T0" fmla="*/ 42 w 916"/>
                <a:gd name="T1" fmla="*/ 442 h 686"/>
                <a:gd name="T2" fmla="*/ 45 w 916"/>
                <a:gd name="T3" fmla="*/ 453 h 686"/>
                <a:gd name="T4" fmla="*/ 788 w 916"/>
                <a:gd name="T5" fmla="*/ 686 h 686"/>
                <a:gd name="T6" fmla="*/ 788 w 916"/>
                <a:gd name="T7" fmla="*/ 685 h 686"/>
                <a:gd name="T8" fmla="*/ 788 w 916"/>
                <a:gd name="T9" fmla="*/ 680 h 686"/>
                <a:gd name="T10" fmla="*/ 790 w 916"/>
                <a:gd name="T11" fmla="*/ 669 h 686"/>
                <a:gd name="T12" fmla="*/ 811 w 916"/>
                <a:gd name="T13" fmla="*/ 547 h 686"/>
                <a:gd name="T14" fmla="*/ 853 w 916"/>
                <a:gd name="T15" fmla="*/ 545 h 686"/>
                <a:gd name="T16" fmla="*/ 915 w 916"/>
                <a:gd name="T17" fmla="*/ 341 h 686"/>
                <a:gd name="T18" fmla="*/ 891 w 916"/>
                <a:gd name="T19" fmla="*/ 280 h 686"/>
                <a:gd name="T20" fmla="*/ 890 w 916"/>
                <a:gd name="T21" fmla="*/ 279 h 686"/>
                <a:gd name="T22" fmla="*/ 889 w 916"/>
                <a:gd name="T23" fmla="*/ 278 h 686"/>
                <a:gd name="T24" fmla="*/ 889 w 916"/>
                <a:gd name="T25" fmla="*/ 274 h 686"/>
                <a:gd name="T26" fmla="*/ 889 w 916"/>
                <a:gd name="T27" fmla="*/ 271 h 686"/>
                <a:gd name="T28" fmla="*/ 889 w 916"/>
                <a:gd name="T29" fmla="*/ 266 h 686"/>
                <a:gd name="T30" fmla="*/ 890 w 916"/>
                <a:gd name="T31" fmla="*/ 262 h 686"/>
                <a:gd name="T32" fmla="*/ 891 w 916"/>
                <a:gd name="T33" fmla="*/ 253 h 686"/>
                <a:gd name="T34" fmla="*/ 891 w 916"/>
                <a:gd name="T35" fmla="*/ 248 h 686"/>
                <a:gd name="T36" fmla="*/ 893 w 916"/>
                <a:gd name="T37" fmla="*/ 234 h 686"/>
                <a:gd name="T38" fmla="*/ 894 w 916"/>
                <a:gd name="T39" fmla="*/ 226 h 686"/>
                <a:gd name="T40" fmla="*/ 896 w 916"/>
                <a:gd name="T41" fmla="*/ 215 h 686"/>
                <a:gd name="T42" fmla="*/ 897 w 916"/>
                <a:gd name="T43" fmla="*/ 206 h 686"/>
                <a:gd name="T44" fmla="*/ 898 w 916"/>
                <a:gd name="T45" fmla="*/ 195 h 686"/>
                <a:gd name="T46" fmla="*/ 899 w 916"/>
                <a:gd name="T47" fmla="*/ 184 h 686"/>
                <a:gd name="T48" fmla="*/ 900 w 916"/>
                <a:gd name="T49" fmla="*/ 173 h 686"/>
                <a:gd name="T50" fmla="*/ 900 w 916"/>
                <a:gd name="T51" fmla="*/ 161 h 686"/>
                <a:gd name="T52" fmla="*/ 901 w 916"/>
                <a:gd name="T53" fmla="*/ 150 h 686"/>
                <a:gd name="T54" fmla="*/ 901 w 916"/>
                <a:gd name="T55" fmla="*/ 137 h 686"/>
                <a:gd name="T56" fmla="*/ 901 w 916"/>
                <a:gd name="T57" fmla="*/ 125 h 686"/>
                <a:gd name="T58" fmla="*/ 901 w 916"/>
                <a:gd name="T59" fmla="*/ 112 h 686"/>
                <a:gd name="T60" fmla="*/ 901 w 916"/>
                <a:gd name="T61" fmla="*/ 100 h 686"/>
                <a:gd name="T62" fmla="*/ 900 w 916"/>
                <a:gd name="T63" fmla="*/ 86 h 686"/>
                <a:gd name="T64" fmla="*/ 898 w 916"/>
                <a:gd name="T65" fmla="*/ 74 h 686"/>
                <a:gd name="T66" fmla="*/ 896 w 916"/>
                <a:gd name="T67" fmla="*/ 61 h 686"/>
                <a:gd name="T68" fmla="*/ 895 w 916"/>
                <a:gd name="T69" fmla="*/ 49 h 686"/>
                <a:gd name="T70" fmla="*/ 891 w 916"/>
                <a:gd name="T71" fmla="*/ 35 h 686"/>
                <a:gd name="T72" fmla="*/ 889 w 916"/>
                <a:gd name="T73" fmla="*/ 24 h 686"/>
                <a:gd name="T74" fmla="*/ 884 w 916"/>
                <a:gd name="T75" fmla="*/ 9 h 686"/>
                <a:gd name="T76" fmla="*/ 881 w 916"/>
                <a:gd name="T77" fmla="*/ 0 h 686"/>
                <a:gd name="T78" fmla="*/ 51 w 916"/>
                <a:gd name="T79" fmla="*/ 43 h 686"/>
                <a:gd name="T80" fmla="*/ 60 w 916"/>
                <a:gd name="T81" fmla="*/ 312 h 686"/>
                <a:gd name="T82" fmla="*/ 42 w 916"/>
                <a:gd name="T83" fmla="*/ 442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16" h="686">
                  <a:moveTo>
                    <a:pt x="42" y="442"/>
                  </a:moveTo>
                  <a:cubicBezTo>
                    <a:pt x="43" y="446"/>
                    <a:pt x="44" y="449"/>
                    <a:pt x="45" y="453"/>
                  </a:cubicBezTo>
                  <a:cubicBezTo>
                    <a:pt x="200" y="523"/>
                    <a:pt x="473" y="631"/>
                    <a:pt x="788" y="686"/>
                  </a:cubicBezTo>
                  <a:cubicBezTo>
                    <a:pt x="788" y="686"/>
                    <a:pt x="788" y="685"/>
                    <a:pt x="788" y="685"/>
                  </a:cubicBezTo>
                  <a:cubicBezTo>
                    <a:pt x="788" y="684"/>
                    <a:pt x="788" y="682"/>
                    <a:pt x="788" y="680"/>
                  </a:cubicBezTo>
                  <a:cubicBezTo>
                    <a:pt x="789" y="676"/>
                    <a:pt x="789" y="672"/>
                    <a:pt x="790" y="669"/>
                  </a:cubicBezTo>
                  <a:cubicBezTo>
                    <a:pt x="797" y="641"/>
                    <a:pt x="813" y="559"/>
                    <a:pt x="811" y="547"/>
                  </a:cubicBezTo>
                  <a:cubicBezTo>
                    <a:pt x="809" y="534"/>
                    <a:pt x="826" y="554"/>
                    <a:pt x="853" y="545"/>
                  </a:cubicBezTo>
                  <a:cubicBezTo>
                    <a:pt x="879" y="535"/>
                    <a:pt x="916" y="374"/>
                    <a:pt x="915" y="341"/>
                  </a:cubicBezTo>
                  <a:cubicBezTo>
                    <a:pt x="914" y="307"/>
                    <a:pt x="905" y="277"/>
                    <a:pt x="891" y="280"/>
                  </a:cubicBezTo>
                  <a:cubicBezTo>
                    <a:pt x="890" y="280"/>
                    <a:pt x="890" y="280"/>
                    <a:pt x="890" y="279"/>
                  </a:cubicBezTo>
                  <a:cubicBezTo>
                    <a:pt x="890" y="279"/>
                    <a:pt x="889" y="278"/>
                    <a:pt x="889" y="278"/>
                  </a:cubicBezTo>
                  <a:cubicBezTo>
                    <a:pt x="889" y="277"/>
                    <a:pt x="889" y="276"/>
                    <a:pt x="889" y="274"/>
                  </a:cubicBezTo>
                  <a:cubicBezTo>
                    <a:pt x="889" y="274"/>
                    <a:pt x="889" y="273"/>
                    <a:pt x="889" y="271"/>
                  </a:cubicBezTo>
                  <a:cubicBezTo>
                    <a:pt x="889" y="270"/>
                    <a:pt x="889" y="268"/>
                    <a:pt x="889" y="266"/>
                  </a:cubicBezTo>
                  <a:cubicBezTo>
                    <a:pt x="890" y="265"/>
                    <a:pt x="890" y="263"/>
                    <a:pt x="890" y="262"/>
                  </a:cubicBezTo>
                  <a:cubicBezTo>
                    <a:pt x="890" y="259"/>
                    <a:pt x="890" y="256"/>
                    <a:pt x="891" y="253"/>
                  </a:cubicBezTo>
                  <a:cubicBezTo>
                    <a:pt x="891" y="252"/>
                    <a:pt x="891" y="250"/>
                    <a:pt x="891" y="248"/>
                  </a:cubicBezTo>
                  <a:cubicBezTo>
                    <a:pt x="892" y="244"/>
                    <a:pt x="893" y="239"/>
                    <a:pt x="893" y="234"/>
                  </a:cubicBezTo>
                  <a:cubicBezTo>
                    <a:pt x="894" y="231"/>
                    <a:pt x="894" y="229"/>
                    <a:pt x="894" y="226"/>
                  </a:cubicBezTo>
                  <a:cubicBezTo>
                    <a:pt x="895" y="222"/>
                    <a:pt x="895" y="219"/>
                    <a:pt x="896" y="215"/>
                  </a:cubicBezTo>
                  <a:cubicBezTo>
                    <a:pt x="896" y="212"/>
                    <a:pt x="896" y="209"/>
                    <a:pt x="897" y="206"/>
                  </a:cubicBezTo>
                  <a:cubicBezTo>
                    <a:pt x="897" y="202"/>
                    <a:pt x="897" y="199"/>
                    <a:pt x="898" y="195"/>
                  </a:cubicBezTo>
                  <a:cubicBezTo>
                    <a:pt x="898" y="191"/>
                    <a:pt x="898" y="188"/>
                    <a:pt x="899" y="184"/>
                  </a:cubicBezTo>
                  <a:cubicBezTo>
                    <a:pt x="899" y="180"/>
                    <a:pt x="899" y="177"/>
                    <a:pt x="900" y="173"/>
                  </a:cubicBezTo>
                  <a:cubicBezTo>
                    <a:pt x="900" y="169"/>
                    <a:pt x="900" y="165"/>
                    <a:pt x="900" y="161"/>
                  </a:cubicBezTo>
                  <a:cubicBezTo>
                    <a:pt x="901" y="157"/>
                    <a:pt x="901" y="153"/>
                    <a:pt x="901" y="150"/>
                  </a:cubicBezTo>
                  <a:cubicBezTo>
                    <a:pt x="901" y="145"/>
                    <a:pt x="901" y="141"/>
                    <a:pt x="901" y="137"/>
                  </a:cubicBezTo>
                  <a:cubicBezTo>
                    <a:pt x="901" y="133"/>
                    <a:pt x="901" y="129"/>
                    <a:pt x="901" y="125"/>
                  </a:cubicBezTo>
                  <a:cubicBezTo>
                    <a:pt x="901" y="121"/>
                    <a:pt x="901" y="116"/>
                    <a:pt x="901" y="112"/>
                  </a:cubicBezTo>
                  <a:cubicBezTo>
                    <a:pt x="901" y="108"/>
                    <a:pt x="901" y="104"/>
                    <a:pt x="901" y="100"/>
                  </a:cubicBezTo>
                  <a:cubicBezTo>
                    <a:pt x="900" y="95"/>
                    <a:pt x="900" y="91"/>
                    <a:pt x="900" y="86"/>
                  </a:cubicBezTo>
                  <a:cubicBezTo>
                    <a:pt x="899" y="82"/>
                    <a:pt x="899" y="78"/>
                    <a:pt x="898" y="74"/>
                  </a:cubicBezTo>
                  <a:cubicBezTo>
                    <a:pt x="898" y="70"/>
                    <a:pt x="897" y="65"/>
                    <a:pt x="896" y="61"/>
                  </a:cubicBezTo>
                  <a:cubicBezTo>
                    <a:pt x="896" y="57"/>
                    <a:pt x="895" y="53"/>
                    <a:pt x="895" y="49"/>
                  </a:cubicBezTo>
                  <a:cubicBezTo>
                    <a:pt x="894" y="44"/>
                    <a:pt x="893" y="40"/>
                    <a:pt x="891" y="35"/>
                  </a:cubicBezTo>
                  <a:cubicBezTo>
                    <a:pt x="891" y="31"/>
                    <a:pt x="890" y="28"/>
                    <a:pt x="889" y="24"/>
                  </a:cubicBezTo>
                  <a:cubicBezTo>
                    <a:pt x="887" y="19"/>
                    <a:pt x="886" y="14"/>
                    <a:pt x="884" y="9"/>
                  </a:cubicBezTo>
                  <a:cubicBezTo>
                    <a:pt x="883" y="6"/>
                    <a:pt x="882" y="3"/>
                    <a:pt x="881" y="0"/>
                  </a:cubicBezTo>
                  <a:cubicBezTo>
                    <a:pt x="489" y="242"/>
                    <a:pt x="78" y="56"/>
                    <a:pt x="51" y="43"/>
                  </a:cubicBezTo>
                  <a:cubicBezTo>
                    <a:pt x="21" y="181"/>
                    <a:pt x="60" y="312"/>
                    <a:pt x="60" y="312"/>
                  </a:cubicBezTo>
                  <a:cubicBezTo>
                    <a:pt x="60" y="312"/>
                    <a:pt x="0" y="315"/>
                    <a:pt x="42" y="442"/>
                  </a:cubicBezTo>
                </a:path>
              </a:pathLst>
            </a:custGeom>
            <a:solidFill>
              <a:srgbClr val="B9D9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668CA46-0012-4326-947A-0B8D3083EC09}"/>
              </a:ext>
            </a:extLst>
          </p:cNvPr>
          <p:cNvSpPr txBox="1"/>
          <p:nvPr/>
        </p:nvSpPr>
        <p:spPr>
          <a:xfrm>
            <a:off x="1000258" y="295804"/>
            <a:ext cx="7553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kern="1200" dirty="0">
                <a:solidFill>
                  <a:srgbClr val="7F7F7F"/>
                </a:solidFill>
                <a:latin typeface="Arial" panose="020B06040202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Next </a:t>
            </a: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85CA"/>
                </a:solidFill>
                <a:effectLst/>
                <a:uLnTx/>
                <a:uFillTx/>
                <a:latin typeface="Arial" panose="020B06040202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Steps</a:t>
            </a:r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30F3665F-2444-4348-B4F3-B748FCA199E7}"/>
              </a:ext>
            </a:extLst>
          </p:cNvPr>
          <p:cNvSpPr>
            <a:spLocks/>
          </p:cNvSpPr>
          <p:nvPr/>
        </p:nvSpPr>
        <p:spPr bwMode="auto">
          <a:xfrm>
            <a:off x="663344" y="4389979"/>
            <a:ext cx="5432656" cy="701675"/>
          </a:xfrm>
          <a:custGeom>
            <a:avLst/>
            <a:gdLst>
              <a:gd name="T0" fmla="*/ 1769 w 1916"/>
              <a:gd name="T1" fmla="*/ 0 h 442"/>
              <a:gd name="T2" fmla="*/ 1916 w 1916"/>
              <a:gd name="T3" fmla="*/ 222 h 442"/>
              <a:gd name="T4" fmla="*/ 1769 w 1916"/>
              <a:gd name="T5" fmla="*/ 442 h 442"/>
              <a:gd name="T6" fmla="*/ 886 w 1916"/>
              <a:gd name="T7" fmla="*/ 442 h 442"/>
              <a:gd name="T8" fmla="*/ 0 w 1916"/>
              <a:gd name="T9" fmla="*/ 442 h 442"/>
              <a:gd name="T10" fmla="*/ 0 w 1916"/>
              <a:gd name="T11" fmla="*/ 222 h 442"/>
              <a:gd name="T12" fmla="*/ 0 w 1916"/>
              <a:gd name="T13" fmla="*/ 0 h 442"/>
              <a:gd name="T14" fmla="*/ 886 w 1916"/>
              <a:gd name="T15" fmla="*/ 0 h 442"/>
              <a:gd name="T16" fmla="*/ 1769 w 1916"/>
              <a:gd name="T17" fmla="*/ 0 h 4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916" h="442">
                <a:moveTo>
                  <a:pt x="1769" y="0"/>
                </a:moveTo>
                <a:lnTo>
                  <a:pt x="1916" y="222"/>
                </a:lnTo>
                <a:lnTo>
                  <a:pt x="1769" y="442"/>
                </a:lnTo>
                <a:lnTo>
                  <a:pt x="886" y="442"/>
                </a:lnTo>
                <a:lnTo>
                  <a:pt x="0" y="442"/>
                </a:lnTo>
                <a:lnTo>
                  <a:pt x="0" y="222"/>
                </a:lnTo>
                <a:lnTo>
                  <a:pt x="0" y="0"/>
                </a:lnTo>
                <a:lnTo>
                  <a:pt x="886" y="0"/>
                </a:lnTo>
                <a:lnTo>
                  <a:pt x="1769" y="0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</p:spPr>
        <p:txBody>
          <a:bodyPr vert="horz" wrap="square" lIns="91440" tIns="0" rIns="274320" bIns="45720" numCol="1" anchor="ctr" anchorCtr="0" compatLnSpc="1">
            <a:prstTxWarp prst="textNoShape">
              <a:avLst/>
            </a:prstTxWarp>
          </a:bodyPr>
          <a:lstStyle/>
          <a:p>
            <a:pPr lvl="0" algn="ctr">
              <a:buClrTx/>
              <a:defRPr/>
            </a:pPr>
            <a:r>
              <a:rPr lang="en-US" sz="1600" kern="1200" dirty="0">
                <a:solidFill>
                  <a:srgbClr val="FFFFFF"/>
                </a:solidFill>
                <a:latin typeface="Arial" panose="020B0604020202020204" pitchFamily="34" charset="0"/>
                <a:ea typeface="Bebas Neue" charset="0"/>
                <a:cs typeface="Arial" panose="020B0604020202020204" pitchFamily="34" charset="0"/>
              </a:rPr>
              <a:t>Control Flow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" panose="02000000000000000000" pitchFamily="2" charset="0"/>
              <a:ea typeface="Bebas Neue" charset="0"/>
              <a:cs typeface="Poppins" panose="02000000000000000000" pitchFamily="2" charset="0"/>
              <a:sym typeface="Arial"/>
            </a:endParaRPr>
          </a:p>
        </p:txBody>
      </p:sp>
      <p:sp>
        <p:nvSpPr>
          <p:cNvPr id="16" name="Freeform 9">
            <a:extLst>
              <a:ext uri="{FF2B5EF4-FFF2-40B4-BE49-F238E27FC236}">
                <a16:creationId xmlns:a16="http://schemas.microsoft.com/office/drawing/2014/main" id="{876A7125-E625-4CB7-8A26-75E6A4C55FE5}"/>
              </a:ext>
            </a:extLst>
          </p:cNvPr>
          <p:cNvSpPr>
            <a:spLocks/>
          </p:cNvSpPr>
          <p:nvPr/>
        </p:nvSpPr>
        <p:spPr bwMode="auto">
          <a:xfrm>
            <a:off x="-12917" y="-69309"/>
            <a:ext cx="687388" cy="5160963"/>
          </a:xfrm>
          <a:custGeom>
            <a:avLst/>
            <a:gdLst>
              <a:gd name="T0" fmla="*/ 433 w 433"/>
              <a:gd name="T1" fmla="*/ 3812 h 3812"/>
              <a:gd name="T2" fmla="*/ 430 w 433"/>
              <a:gd name="T3" fmla="*/ 1344 h 3812"/>
              <a:gd name="T4" fmla="*/ 424 w 433"/>
              <a:gd name="T5" fmla="*/ 0 h 3812"/>
              <a:gd name="T6" fmla="*/ 238 w 433"/>
              <a:gd name="T7" fmla="*/ 0 h 3812"/>
              <a:gd name="T8" fmla="*/ 0 w 433"/>
              <a:gd name="T9" fmla="*/ 0 h 3812"/>
              <a:gd name="T10" fmla="*/ 0 w 433"/>
              <a:gd name="T11" fmla="*/ 1344 h 3812"/>
              <a:gd name="T12" fmla="*/ 0 w 433"/>
              <a:gd name="T13" fmla="*/ 3379 h 3812"/>
              <a:gd name="T14" fmla="*/ 433 w 433"/>
              <a:gd name="T15" fmla="*/ 3812 h 38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33" h="3812">
                <a:moveTo>
                  <a:pt x="433" y="3812"/>
                </a:moveTo>
                <a:lnTo>
                  <a:pt x="430" y="1344"/>
                </a:lnTo>
                <a:lnTo>
                  <a:pt x="424" y="0"/>
                </a:lnTo>
                <a:lnTo>
                  <a:pt x="238" y="0"/>
                </a:lnTo>
                <a:lnTo>
                  <a:pt x="0" y="0"/>
                </a:lnTo>
                <a:lnTo>
                  <a:pt x="0" y="1344"/>
                </a:lnTo>
                <a:lnTo>
                  <a:pt x="0" y="3379"/>
                </a:lnTo>
                <a:lnTo>
                  <a:pt x="433" y="3812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Poppins" panose="02000000000000000000" pitchFamily="2" charset="0"/>
              <a:ea typeface="+mn-ea"/>
              <a:cs typeface="Poppins" panose="02000000000000000000" pitchFamily="2" charset="0"/>
              <a:sym typeface="Arial"/>
            </a:endParaRPr>
          </a:p>
        </p:txBody>
      </p:sp>
      <p:sp>
        <p:nvSpPr>
          <p:cNvPr id="17" name="Graphic 16">
            <a:extLst>
              <a:ext uri="{FF2B5EF4-FFF2-40B4-BE49-F238E27FC236}">
                <a16:creationId xmlns:a16="http://schemas.microsoft.com/office/drawing/2014/main" id="{4BCCDF9A-8F05-4CD5-846F-9FD6852A0D92}"/>
              </a:ext>
            </a:extLst>
          </p:cNvPr>
          <p:cNvSpPr>
            <a:spLocks noChangeAspect="1"/>
          </p:cNvSpPr>
          <p:nvPr/>
        </p:nvSpPr>
        <p:spPr>
          <a:xfrm>
            <a:off x="10492830" y="110790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rgbClr val="FA4616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723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"/>
    </mc:Choice>
    <mc:Fallback xmlns="">
      <p:transition advTm="1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4A12715-8F1C-48C2-BD63-8BA118F201CE}"/>
              </a:ext>
            </a:extLst>
          </p:cNvPr>
          <p:cNvGrpSpPr/>
          <p:nvPr/>
        </p:nvGrpSpPr>
        <p:grpSpPr>
          <a:xfrm>
            <a:off x="1931732" y="243364"/>
            <a:ext cx="10260268" cy="4663371"/>
            <a:chOff x="1931732" y="243364"/>
            <a:chExt cx="10260268" cy="4663371"/>
          </a:xfrm>
        </p:grpSpPr>
        <p:sp>
          <p:nvSpPr>
            <p:cNvPr id="39" name="Text Placeholder 1">
              <a:extLst>
                <a:ext uri="{FF2B5EF4-FFF2-40B4-BE49-F238E27FC236}">
                  <a16:creationId xmlns:a16="http://schemas.microsoft.com/office/drawing/2014/main" id="{FA9814F2-DC53-4A67-889D-31E0E112A654}"/>
                </a:ext>
              </a:extLst>
            </p:cNvPr>
            <p:cNvSpPr txBox="1">
              <a:spLocks/>
            </p:cNvSpPr>
            <p:nvPr/>
          </p:nvSpPr>
          <p:spPr>
            <a:xfrm>
              <a:off x="1931732" y="243364"/>
              <a:ext cx="9513750" cy="539635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4600" b="1" kern="1200" spc="25" baseline="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buClrTx/>
              </a:pPr>
              <a:r>
                <a:rPr lang="en-US" sz="3200" dirty="0">
                  <a:solidFill>
                    <a:srgbClr val="0085C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Properties of Variables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1EFC74C-4870-4FF2-B0E8-08398DE76BEF}"/>
                </a:ext>
              </a:extLst>
            </p:cNvPr>
            <p:cNvGrpSpPr/>
            <p:nvPr/>
          </p:nvGrpSpPr>
          <p:grpSpPr>
            <a:xfrm>
              <a:off x="1953750" y="1540747"/>
              <a:ext cx="4414814" cy="861774"/>
              <a:chOff x="586965" y="2295521"/>
              <a:chExt cx="4414814" cy="861774"/>
            </a:xfrm>
          </p:grpSpPr>
          <p:sp>
            <p:nvSpPr>
              <p:cNvPr id="14" name="Rounded Rectangle 45">
                <a:extLst>
                  <a:ext uri="{FF2B5EF4-FFF2-40B4-BE49-F238E27FC236}">
                    <a16:creationId xmlns:a16="http://schemas.microsoft.com/office/drawing/2014/main" id="{8E0294A4-74CE-4372-8A40-04F934B2C7F3}"/>
                  </a:ext>
                </a:extLst>
              </p:cNvPr>
              <p:cNvSpPr/>
              <p:nvPr/>
            </p:nvSpPr>
            <p:spPr>
              <a:xfrm>
                <a:off x="586965" y="2383369"/>
                <a:ext cx="616689" cy="616689"/>
              </a:xfrm>
              <a:prstGeom prst="roundRect">
                <a:avLst/>
              </a:prstGeom>
              <a:solidFill>
                <a:srgbClr val="0085CA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FBA209E-0D4F-4B7E-BCF6-CB96DF65A057}"/>
                  </a:ext>
                </a:extLst>
              </p:cNvPr>
              <p:cNvSpPr/>
              <p:nvPr/>
            </p:nvSpPr>
            <p:spPr>
              <a:xfrm>
                <a:off x="1494276" y="2295521"/>
                <a:ext cx="3507503" cy="86177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7F7F7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rPr>
                  <a:t>Name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endParaRPr>
              </a:p>
              <a:p>
                <a:pPr marL="0" marR="0" lvl="0" indent="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F7F7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Title of the information stored </a:t>
                </a:r>
                <a:r>
                  <a:rPr lang="en-US" sz="1600" kern="1200" dirty="0">
                    <a:solidFill>
                      <a:srgbClr val="7F7F7F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by</a:t>
                </a: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F7F7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 the variable</a:t>
                </a: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Roboto Condensed Light" panose="02000000000000000000" pitchFamily="2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7261C130-A83D-4320-A63C-DA46E4913717}"/>
                </a:ext>
              </a:extLst>
            </p:cNvPr>
            <p:cNvGrpSpPr/>
            <p:nvPr/>
          </p:nvGrpSpPr>
          <p:grpSpPr>
            <a:xfrm>
              <a:off x="7106322" y="1627208"/>
              <a:ext cx="5085340" cy="861774"/>
              <a:chOff x="3600661" y="2367577"/>
              <a:chExt cx="5085340" cy="861774"/>
            </a:xfrm>
          </p:grpSpPr>
          <p:sp>
            <p:nvSpPr>
              <p:cNvPr id="17" name="Rounded Rectangle 48">
                <a:extLst>
                  <a:ext uri="{FF2B5EF4-FFF2-40B4-BE49-F238E27FC236}">
                    <a16:creationId xmlns:a16="http://schemas.microsoft.com/office/drawing/2014/main" id="{2079541C-8B93-4759-BDDB-75E426AACC91}"/>
                  </a:ext>
                </a:extLst>
              </p:cNvPr>
              <p:cNvSpPr/>
              <p:nvPr/>
            </p:nvSpPr>
            <p:spPr>
              <a:xfrm>
                <a:off x="3600661" y="2375473"/>
                <a:ext cx="616689" cy="616689"/>
              </a:xfrm>
              <a:prstGeom prst="roundRect">
                <a:avLst/>
              </a:prstGeom>
              <a:solidFill>
                <a:srgbClr val="5EC1EA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618F535F-D08F-4804-8748-EF4508C2607B}"/>
                  </a:ext>
                </a:extLst>
              </p:cNvPr>
              <p:cNvSpPr/>
              <p:nvPr/>
            </p:nvSpPr>
            <p:spPr>
              <a:xfrm>
                <a:off x="4507972" y="2367577"/>
                <a:ext cx="4178029" cy="86177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7F7F7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rPr>
                  <a:t>Type</a:t>
                </a:r>
              </a:p>
              <a:p>
                <a:pPr lvl="0">
                  <a:buClrTx/>
                  <a:defRPr/>
                </a:pPr>
                <a:r>
                  <a:rPr lang="en-IN" sz="1600" kern="1200" dirty="0">
                    <a:solidFill>
                      <a:srgbClr val="7F7F7F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Type is classification of variable based on the type of data it is intended to store. </a:t>
                </a: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Roboto Condensed Light" panose="02000000000000000000" pitchFamily="2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84DB3CC3-DAD8-489A-B1C4-B9A29248EFFD}"/>
                </a:ext>
              </a:extLst>
            </p:cNvPr>
            <p:cNvGrpSpPr/>
            <p:nvPr/>
          </p:nvGrpSpPr>
          <p:grpSpPr>
            <a:xfrm>
              <a:off x="1953750" y="2824765"/>
              <a:ext cx="4861948" cy="861774"/>
              <a:chOff x="586965" y="3470628"/>
              <a:chExt cx="4861948" cy="861774"/>
            </a:xfrm>
          </p:grpSpPr>
          <p:sp>
            <p:nvSpPr>
              <p:cNvPr id="20" name="Rounded Rectangle 52">
                <a:extLst>
                  <a:ext uri="{FF2B5EF4-FFF2-40B4-BE49-F238E27FC236}">
                    <a16:creationId xmlns:a16="http://schemas.microsoft.com/office/drawing/2014/main" id="{C7D1AA8B-E177-4C7B-AC41-E4CE5B87E43A}"/>
                  </a:ext>
                </a:extLst>
              </p:cNvPr>
              <p:cNvSpPr/>
              <p:nvPr/>
            </p:nvSpPr>
            <p:spPr>
              <a:xfrm>
                <a:off x="586965" y="3478524"/>
                <a:ext cx="616689" cy="616689"/>
              </a:xfrm>
              <a:prstGeom prst="roundRect">
                <a:avLst/>
              </a:prstGeom>
              <a:solidFill>
                <a:srgbClr val="131D4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6C7A2A6F-FBE8-4B7E-89B3-155274D3A1A0}"/>
                  </a:ext>
                </a:extLst>
              </p:cNvPr>
              <p:cNvSpPr/>
              <p:nvPr/>
            </p:nvSpPr>
            <p:spPr>
              <a:xfrm>
                <a:off x="1494276" y="3470628"/>
                <a:ext cx="3954637" cy="86177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7F7F7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rPr>
                  <a:t>Value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endParaRPr>
              </a:p>
              <a:p>
                <a:pPr marL="0" marR="0" lvl="0" indent="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F7F7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The expression value assigned to the variable</a:t>
                </a: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Roboto Condensed Light" panose="02000000000000000000" pitchFamily="2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132B754-61FE-413A-8566-CA96C176CAE1}"/>
                </a:ext>
              </a:extLst>
            </p:cNvPr>
            <p:cNvGrpSpPr/>
            <p:nvPr/>
          </p:nvGrpSpPr>
          <p:grpSpPr>
            <a:xfrm>
              <a:off x="7106660" y="2828751"/>
              <a:ext cx="5085340" cy="861774"/>
              <a:chOff x="3600661" y="3462732"/>
              <a:chExt cx="5085340" cy="861774"/>
            </a:xfrm>
          </p:grpSpPr>
          <p:sp>
            <p:nvSpPr>
              <p:cNvPr id="23" name="Rounded Rectangle 56">
                <a:extLst>
                  <a:ext uri="{FF2B5EF4-FFF2-40B4-BE49-F238E27FC236}">
                    <a16:creationId xmlns:a16="http://schemas.microsoft.com/office/drawing/2014/main" id="{99823464-F143-49EC-AA32-201707C67062}"/>
                  </a:ext>
                </a:extLst>
              </p:cNvPr>
              <p:cNvSpPr/>
              <p:nvPr/>
            </p:nvSpPr>
            <p:spPr>
              <a:xfrm>
                <a:off x="3600661" y="3470628"/>
                <a:ext cx="616689" cy="616689"/>
              </a:xfrm>
              <a:prstGeom prst="roundRect">
                <a:avLst/>
              </a:prstGeom>
              <a:solidFill>
                <a:srgbClr val="98A4AE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87DD7701-7F2E-4E59-B632-ADD9A94CABD1}"/>
                  </a:ext>
                </a:extLst>
              </p:cNvPr>
              <p:cNvSpPr/>
              <p:nvPr/>
            </p:nvSpPr>
            <p:spPr>
              <a:xfrm>
                <a:off x="4507972" y="3462732"/>
                <a:ext cx="4178029" cy="86177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7F7F7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rPr>
                  <a:t>Scope</a:t>
                </a:r>
              </a:p>
              <a:p>
                <a:pPr lvl="0">
                  <a:buClrTx/>
                </a:pPr>
                <a:r>
                  <a:rPr lang="en-US" sz="1600" kern="1200" dirty="0">
                    <a:solidFill>
                      <a:srgbClr val="7F7F7F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Designate which parts of the program can see it or use it (local, </a:t>
                </a:r>
                <a:r>
                  <a:rPr lang="en-US" sz="1600" kern="1200" dirty="0">
                    <a:solidFill>
                      <a:srgbClr val="7F7F7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global</a:t>
                </a:r>
                <a:r>
                  <a:rPr lang="en-US" sz="1600" kern="1200" dirty="0">
                    <a:solidFill>
                      <a:srgbClr val="7F7F7F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)</a:t>
                </a: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Roboto Condensed Light" panose="02000000000000000000" pitchFamily="2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AAEA088-9DAD-4B75-A7FB-52EF8CEAAB69}"/>
                </a:ext>
              </a:extLst>
            </p:cNvPr>
            <p:cNvGrpSpPr/>
            <p:nvPr/>
          </p:nvGrpSpPr>
          <p:grpSpPr>
            <a:xfrm>
              <a:off x="1953750" y="4037065"/>
              <a:ext cx="4861948" cy="861774"/>
              <a:chOff x="586965" y="4676478"/>
              <a:chExt cx="4861948" cy="861774"/>
            </a:xfrm>
          </p:grpSpPr>
          <p:sp>
            <p:nvSpPr>
              <p:cNvPr id="26" name="Rounded Rectangle 60">
                <a:extLst>
                  <a:ext uri="{FF2B5EF4-FFF2-40B4-BE49-F238E27FC236}">
                    <a16:creationId xmlns:a16="http://schemas.microsoft.com/office/drawing/2014/main" id="{2501AD67-B0E2-4E57-B1EF-964922BC61D4}"/>
                  </a:ext>
                </a:extLst>
              </p:cNvPr>
              <p:cNvSpPr/>
              <p:nvPr/>
            </p:nvSpPr>
            <p:spPr>
              <a:xfrm>
                <a:off x="586965" y="4684374"/>
                <a:ext cx="616689" cy="616689"/>
              </a:xfrm>
              <a:prstGeom prst="roundRect">
                <a:avLst/>
              </a:prstGeom>
              <a:solidFill>
                <a:srgbClr val="FF69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5D294C32-4715-4C72-8802-B8C4AC9672F1}"/>
                  </a:ext>
                </a:extLst>
              </p:cNvPr>
              <p:cNvSpPr/>
              <p:nvPr/>
            </p:nvSpPr>
            <p:spPr>
              <a:xfrm>
                <a:off x="1494276" y="4676478"/>
                <a:ext cx="3954637" cy="86177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7F7F7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rPr>
                  <a:t>Lifetime</a:t>
                </a:r>
              </a:p>
              <a:p>
                <a:pPr lvl="0">
                  <a:buClrTx/>
                  <a:defRPr/>
                </a:pPr>
                <a:r>
                  <a:rPr lang="en-US" sz="1600" kern="1200" dirty="0">
                    <a:solidFill>
                      <a:srgbClr val="7F7F7F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Lifetime of a variable ends when program leaves its scope</a:t>
                </a: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Roboto Condensed Light" panose="02000000000000000000" pitchFamily="2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4B8FCD7D-670D-44A4-8AEB-A08D4D551C49}"/>
                </a:ext>
              </a:extLst>
            </p:cNvPr>
            <p:cNvGrpSpPr/>
            <p:nvPr/>
          </p:nvGrpSpPr>
          <p:grpSpPr>
            <a:xfrm>
              <a:off x="7106320" y="4044961"/>
              <a:ext cx="5085340" cy="861774"/>
              <a:chOff x="3600661" y="4668582"/>
              <a:chExt cx="5085340" cy="861774"/>
            </a:xfrm>
          </p:grpSpPr>
          <p:sp>
            <p:nvSpPr>
              <p:cNvPr id="33" name="Rounded Rectangle 64">
                <a:extLst>
                  <a:ext uri="{FF2B5EF4-FFF2-40B4-BE49-F238E27FC236}">
                    <a16:creationId xmlns:a16="http://schemas.microsoft.com/office/drawing/2014/main" id="{8EA9D04D-9354-42F6-917D-638B493F8613}"/>
                  </a:ext>
                </a:extLst>
              </p:cNvPr>
              <p:cNvSpPr/>
              <p:nvPr/>
            </p:nvSpPr>
            <p:spPr>
              <a:xfrm>
                <a:off x="3600661" y="4676478"/>
                <a:ext cx="616689" cy="616689"/>
              </a:xfrm>
              <a:prstGeom prst="roundRect">
                <a:avLst/>
              </a:prstGeom>
              <a:solidFill>
                <a:srgbClr val="D7E0E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042666A8-B2AF-4749-80DD-34FE252F5DF4}"/>
                  </a:ext>
                </a:extLst>
              </p:cNvPr>
              <p:cNvSpPr/>
              <p:nvPr/>
            </p:nvSpPr>
            <p:spPr>
              <a:xfrm>
                <a:off x="4507973" y="4668582"/>
                <a:ext cx="4178028" cy="86177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7F7F7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Roboto Black" panose="02000000000000000000" pitchFamily="2" charset="0"/>
                    <a:cs typeface="Arial" panose="020B0604020202020204" pitchFamily="34" charset="0"/>
                  </a:rPr>
                  <a:t>Location (Memory)</a:t>
                </a:r>
              </a:p>
              <a:p>
                <a:pPr lvl="0">
                  <a:buClrTx/>
                  <a:defRPr/>
                </a:pPr>
                <a:r>
                  <a:rPr lang="en-US" sz="1600" kern="1200" dirty="0">
                    <a:solidFill>
                      <a:srgbClr val="7F7F7F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The place where variable is stored in the computer hardware</a:t>
                </a: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Arial" panose="020B0604020202020204" pitchFamily="34" charset="0"/>
                  <a:ea typeface="Roboto Condensed Light" panose="02000000000000000000" pitchFamily="2" charset="0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86137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1E5A188-0F05-4E9E-A3C6-C8A3AD905B75}"/>
              </a:ext>
            </a:extLst>
          </p:cNvPr>
          <p:cNvGrpSpPr/>
          <p:nvPr/>
        </p:nvGrpSpPr>
        <p:grpSpPr>
          <a:xfrm>
            <a:off x="1908872" y="228543"/>
            <a:ext cx="10283128" cy="4937007"/>
            <a:chOff x="1908872" y="228543"/>
            <a:chExt cx="10283128" cy="4937007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74638B1-5B81-4DE8-9E16-982F732BDACD}"/>
                </a:ext>
              </a:extLst>
            </p:cNvPr>
            <p:cNvSpPr txBox="1"/>
            <p:nvPr/>
          </p:nvSpPr>
          <p:spPr>
            <a:xfrm>
              <a:off x="1908872" y="228543"/>
              <a:ext cx="75538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Tx/>
                <a:buFontTx/>
                <a:buNone/>
              </a:pP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Naming</a:t>
              </a:r>
              <a:r>
                <a:rPr lang="en-US" sz="3200" b="1" kern="1200" dirty="0">
                  <a:solidFill>
                    <a:srgbClr val="7F7F7F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 </a:t>
              </a: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Best Practices</a:t>
              </a:r>
            </a:p>
          </p:txBody>
        </p:sp>
        <p:sp>
          <p:nvSpPr>
            <p:cNvPr id="30" name="Google Shape;1468;p229">
              <a:extLst>
                <a:ext uri="{FF2B5EF4-FFF2-40B4-BE49-F238E27FC236}">
                  <a16:creationId xmlns:a16="http://schemas.microsoft.com/office/drawing/2014/main" id="{B49ACCDF-8D83-42D7-B2C2-ED956592E8CF}"/>
                </a:ext>
              </a:extLst>
            </p:cNvPr>
            <p:cNvSpPr/>
            <p:nvPr/>
          </p:nvSpPr>
          <p:spPr>
            <a:xfrm>
              <a:off x="3017343" y="2274838"/>
              <a:ext cx="8724551" cy="23083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endParaRPr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64CA2A0D-A178-41A6-BC58-CEB36863B0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54087" y="1838819"/>
              <a:ext cx="9692927" cy="3326731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C84394B-FBEA-4F81-8180-3E3B8F93EFD8}"/>
                </a:ext>
              </a:extLst>
            </p:cNvPr>
            <p:cNvSpPr/>
            <p:nvPr/>
          </p:nvSpPr>
          <p:spPr>
            <a:xfrm>
              <a:off x="1926072" y="1139893"/>
              <a:ext cx="1026592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dirty="0">
                <a:solidFill>
                  <a:srgbClr val="656D78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endParaRPr lang="en-US" dirty="0">
                <a:solidFill>
                  <a:srgbClr val="656D78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itle 3">
              <a:extLst>
                <a:ext uri="{FF2B5EF4-FFF2-40B4-BE49-F238E27FC236}">
                  <a16:creationId xmlns:a16="http://schemas.microsoft.com/office/drawing/2014/main" id="{605B7BC9-2563-40DA-B3E0-954685F0B7F1}"/>
                </a:ext>
              </a:extLst>
            </p:cNvPr>
            <p:cNvSpPr txBox="1">
              <a:spLocks/>
            </p:cNvSpPr>
            <p:nvPr/>
          </p:nvSpPr>
          <p:spPr>
            <a:xfrm>
              <a:off x="1931732" y="1034744"/>
              <a:ext cx="9931425" cy="584775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5000"/>
                </a:lnSpc>
                <a:spcBef>
                  <a:spcPct val="0"/>
                </a:spcBef>
                <a:buNone/>
                <a:defRPr sz="4800" b="1" i="0" kern="1200">
                  <a:solidFill>
                    <a:schemeClr val="tx1"/>
                  </a:solidFill>
                  <a:latin typeface="Bebas Neue" charset="0"/>
                  <a:ea typeface="Bebas Neue" charset="0"/>
                  <a:cs typeface="Bebas Neue" charset="0"/>
                </a:defRPr>
              </a:lvl1pPr>
            </a:lstStyle>
            <a:p>
              <a:pPr lvl="0">
                <a:lnSpc>
                  <a:spcPct val="100000"/>
                </a:lnSpc>
                <a:buClrTx/>
              </a:pPr>
              <a:r>
                <a:rPr lang="en-US" sz="2000" b="0" dirty="0">
                  <a:solidFill>
                    <a:srgbClr val="7F7F7F"/>
                  </a:solidFill>
                  <a:latin typeface="Arial" panose="020B0604020202020204" pitchFamily="34" charset="0"/>
                  <a:ea typeface="Source Sans Pro" charset="0"/>
                  <a:cs typeface="Arial" panose="020B0604020202020204" pitchFamily="34" charset="0"/>
                </a:rPr>
                <a:t>Anything wrong with the naming in this piece of code?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87165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A1CA31B-6163-4966-B98C-5A2CD8A32ED9}"/>
              </a:ext>
            </a:extLst>
          </p:cNvPr>
          <p:cNvGrpSpPr/>
          <p:nvPr/>
        </p:nvGrpSpPr>
        <p:grpSpPr>
          <a:xfrm>
            <a:off x="1958402" y="189492"/>
            <a:ext cx="8788627" cy="6165883"/>
            <a:chOff x="1958402" y="189492"/>
            <a:chExt cx="8788627" cy="6165883"/>
          </a:xfrm>
        </p:grpSpPr>
        <p:grpSp>
          <p:nvGrpSpPr>
            <p:cNvPr id="1474" name="Google Shape;1474;p230"/>
            <p:cNvGrpSpPr/>
            <p:nvPr/>
          </p:nvGrpSpPr>
          <p:grpSpPr>
            <a:xfrm>
              <a:off x="5795809" y="4289340"/>
              <a:ext cx="2020109" cy="2066035"/>
              <a:chOff x="3788232" y="4284308"/>
              <a:chExt cx="2020109" cy="2066035"/>
            </a:xfrm>
          </p:grpSpPr>
          <p:sp>
            <p:nvSpPr>
              <p:cNvPr id="1475" name="Google Shape;1475;p230"/>
              <p:cNvSpPr/>
              <p:nvPr/>
            </p:nvSpPr>
            <p:spPr>
              <a:xfrm rot="9952681">
                <a:off x="4064027" y="4284308"/>
                <a:ext cx="1207598" cy="1053503"/>
              </a:xfrm>
              <a:custGeom>
                <a:avLst/>
                <a:gdLst/>
                <a:ahLst/>
                <a:cxnLst/>
                <a:rect l="l" t="t" r="r" b="b"/>
                <a:pathLst>
                  <a:path w="5962857" h="5201970" extrusionOk="0">
                    <a:moveTo>
                      <a:pt x="2568751" y="0"/>
                    </a:moveTo>
                    <a:cubicBezTo>
                      <a:pt x="2630174" y="0"/>
                      <a:pt x="2691595" y="8786"/>
                      <a:pt x="2761791" y="17573"/>
                    </a:cubicBezTo>
                    <a:cubicBezTo>
                      <a:pt x="4621991" y="219678"/>
                      <a:pt x="3718215" y="1827719"/>
                      <a:pt x="4271009" y="2486754"/>
                    </a:cubicBezTo>
                    <a:cubicBezTo>
                      <a:pt x="4823805" y="3137000"/>
                      <a:pt x="6938464" y="3541206"/>
                      <a:pt x="5429245" y="4657170"/>
                    </a:cubicBezTo>
                    <a:cubicBezTo>
                      <a:pt x="4955422" y="5008654"/>
                      <a:pt x="4174489" y="5201970"/>
                      <a:pt x="3340911" y="5201970"/>
                    </a:cubicBezTo>
                    <a:cubicBezTo>
                      <a:pt x="2173898" y="5201970"/>
                      <a:pt x="892817" y="4815337"/>
                      <a:pt x="190855" y="3901478"/>
                    </a:cubicBezTo>
                    <a:cubicBezTo>
                      <a:pt x="-476008" y="3040340"/>
                      <a:pt x="673454" y="0"/>
                      <a:pt x="2568751" y="0"/>
                    </a:cubicBezTo>
                    <a:close/>
                  </a:path>
                </a:pathLst>
              </a:custGeom>
              <a:solidFill>
                <a:srgbClr val="B9D9E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 dirty="0">
                  <a:solidFill>
                    <a:srgbClr val="FFFFFF"/>
                  </a:solidFill>
                  <a:latin typeface="Arial" panose="020B0604020202020204" pitchFamily="34" charset="0"/>
                  <a:ea typeface="Poppins"/>
                  <a:cs typeface="Arial" panose="020B0604020202020204" pitchFamily="34" charset="0"/>
                  <a:sym typeface="Poppins"/>
                </a:endParaRPr>
              </a:p>
            </p:txBody>
          </p:sp>
          <p:sp>
            <p:nvSpPr>
              <p:cNvPr id="1476" name="Google Shape;1476;p230"/>
              <p:cNvSpPr txBox="1"/>
              <p:nvPr/>
            </p:nvSpPr>
            <p:spPr>
              <a:xfrm>
                <a:off x="3788232" y="5780287"/>
                <a:ext cx="2020109" cy="57005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45700" rIns="91425" bIns="45700" anchor="t" anchorCtr="0">
                <a:noAutofit/>
              </a:bodyPr>
              <a:lstStyle/>
              <a:p>
                <a:pPr lvl="0" algn="ctr">
                  <a:lnSpc>
                    <a:spcPct val="97857"/>
                  </a:lnSpc>
                  <a:buClr>
                    <a:srgbClr val="7F7F7F"/>
                  </a:buClr>
                  <a:buSzPts val="1400"/>
                </a:pPr>
                <a:r>
                  <a:rPr lang="en-US" sz="1600" dirty="0">
                    <a:solidFill>
                      <a:srgbClr val="7F7F7F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Poppins"/>
                  </a:rPr>
                  <a:t>Stores True or False</a:t>
                </a:r>
                <a:endParaRPr sz="16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  <a:sym typeface="Poppins"/>
                </a:endParaRPr>
              </a:p>
            </p:txBody>
          </p:sp>
          <p:sp>
            <p:nvSpPr>
              <p:cNvPr id="1477" name="Google Shape;1477;p230"/>
              <p:cNvSpPr txBox="1"/>
              <p:nvPr/>
            </p:nvSpPr>
            <p:spPr>
              <a:xfrm>
                <a:off x="3937676" y="5423567"/>
                <a:ext cx="1721225" cy="3410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656D78"/>
                  </a:buClr>
                  <a:buSzPts val="1400"/>
                  <a:buFont typeface="Poppins"/>
                  <a:buNone/>
                </a:pPr>
                <a:r>
                  <a:rPr lang="en-US" sz="1800" b="1" dirty="0">
                    <a:solidFill>
                      <a:srgbClr val="656D78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Poppins"/>
                  </a:rPr>
                  <a:t>Boolean</a:t>
                </a:r>
                <a:endParaRPr sz="1800" b="1" dirty="0">
                  <a:solidFill>
                    <a:srgbClr val="656D78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479" name="Google Shape;1479;p230"/>
            <p:cNvGrpSpPr/>
            <p:nvPr/>
          </p:nvGrpSpPr>
          <p:grpSpPr>
            <a:xfrm>
              <a:off x="2912575" y="1712915"/>
              <a:ext cx="2020109" cy="2104861"/>
              <a:chOff x="3788232" y="1773073"/>
              <a:chExt cx="2020109" cy="2104861"/>
            </a:xfrm>
          </p:grpSpPr>
          <p:sp>
            <p:nvSpPr>
              <p:cNvPr id="1480" name="Google Shape;1480;p230"/>
              <p:cNvSpPr/>
              <p:nvPr/>
            </p:nvSpPr>
            <p:spPr>
              <a:xfrm rot="9952681">
                <a:off x="4074408" y="1773073"/>
                <a:ext cx="1207598" cy="1053503"/>
              </a:xfrm>
              <a:custGeom>
                <a:avLst/>
                <a:gdLst/>
                <a:ahLst/>
                <a:cxnLst/>
                <a:rect l="l" t="t" r="r" b="b"/>
                <a:pathLst>
                  <a:path w="5962857" h="5201970" extrusionOk="0">
                    <a:moveTo>
                      <a:pt x="2568751" y="0"/>
                    </a:moveTo>
                    <a:cubicBezTo>
                      <a:pt x="2630174" y="0"/>
                      <a:pt x="2691595" y="8786"/>
                      <a:pt x="2761791" y="17573"/>
                    </a:cubicBezTo>
                    <a:cubicBezTo>
                      <a:pt x="4621991" y="219678"/>
                      <a:pt x="3718215" y="1827719"/>
                      <a:pt x="4271009" y="2486754"/>
                    </a:cubicBezTo>
                    <a:cubicBezTo>
                      <a:pt x="4823805" y="3137000"/>
                      <a:pt x="6938464" y="3541206"/>
                      <a:pt x="5429245" y="4657170"/>
                    </a:cubicBezTo>
                    <a:cubicBezTo>
                      <a:pt x="4955422" y="5008654"/>
                      <a:pt x="4174489" y="5201970"/>
                      <a:pt x="3340911" y="5201970"/>
                    </a:cubicBezTo>
                    <a:cubicBezTo>
                      <a:pt x="2173898" y="5201970"/>
                      <a:pt x="892817" y="4815337"/>
                      <a:pt x="190855" y="3901478"/>
                    </a:cubicBezTo>
                    <a:cubicBezTo>
                      <a:pt x="-476008" y="3040340"/>
                      <a:pt x="673454" y="0"/>
                      <a:pt x="2568751" y="0"/>
                    </a:cubicBezTo>
                    <a:close/>
                  </a:path>
                </a:pathLst>
              </a:custGeom>
              <a:solidFill>
                <a:srgbClr val="0085C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 dirty="0">
                  <a:solidFill>
                    <a:srgbClr val="FFFFFF"/>
                  </a:solidFill>
                  <a:latin typeface="Arial" panose="020B0604020202020204" pitchFamily="34" charset="0"/>
                  <a:ea typeface="Poppins"/>
                  <a:cs typeface="Arial" panose="020B0604020202020204" pitchFamily="34" charset="0"/>
                  <a:sym typeface="Poppins"/>
                </a:endParaRPr>
              </a:p>
            </p:txBody>
          </p:sp>
          <p:sp>
            <p:nvSpPr>
              <p:cNvPr id="1481" name="Google Shape;1481;p230"/>
              <p:cNvSpPr txBox="1"/>
              <p:nvPr/>
            </p:nvSpPr>
            <p:spPr>
              <a:xfrm>
                <a:off x="3788232" y="3307878"/>
                <a:ext cx="2020109" cy="57005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97857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F7F7F"/>
                  </a:buClr>
                  <a:buSzPts val="1400"/>
                  <a:buFont typeface="Poppins"/>
                  <a:buNone/>
                </a:pPr>
                <a:r>
                  <a:rPr lang="en-US" sz="1600" b="0" i="0" u="none" strike="noStrike" cap="none" dirty="0">
                    <a:solidFill>
                      <a:srgbClr val="7F7F7F"/>
                    </a:solidFill>
                    <a:latin typeface="Arial" panose="020B0604020202020204" pitchFamily="34" charset="0"/>
                    <a:ea typeface="Poppins"/>
                    <a:cs typeface="Arial" panose="020B0604020202020204" pitchFamily="34" charset="0"/>
                    <a:sym typeface="Poppins"/>
                  </a:rPr>
                  <a:t>Stores Numerical Data</a:t>
                </a:r>
                <a:endParaRPr sz="1600" dirty="0"/>
              </a:p>
            </p:txBody>
          </p:sp>
          <p:sp>
            <p:nvSpPr>
              <p:cNvPr id="1482" name="Google Shape;1482;p230"/>
              <p:cNvSpPr txBox="1"/>
              <p:nvPr/>
            </p:nvSpPr>
            <p:spPr>
              <a:xfrm>
                <a:off x="3937676" y="2951158"/>
                <a:ext cx="1721225" cy="3410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656D78"/>
                  </a:buClr>
                  <a:buSzPts val="1400"/>
                  <a:buFont typeface="Poppins"/>
                  <a:buNone/>
                </a:pPr>
                <a:r>
                  <a:rPr lang="en-US" sz="1800" b="1" i="0" u="none" strike="noStrike" cap="none" dirty="0">
                    <a:solidFill>
                      <a:srgbClr val="656D78"/>
                    </a:solidFill>
                    <a:latin typeface="Arial" panose="020B0604020202020204" pitchFamily="34" charset="0"/>
                    <a:ea typeface="Poppins"/>
                    <a:cs typeface="Arial" panose="020B0604020202020204" pitchFamily="34" charset="0"/>
                    <a:sym typeface="Poppins"/>
                  </a:rPr>
                  <a:t>Number</a:t>
                </a:r>
                <a:endParaRPr sz="1800" dirty="0"/>
              </a:p>
            </p:txBody>
          </p:sp>
        </p:grpSp>
        <p:grpSp>
          <p:nvGrpSpPr>
            <p:cNvPr id="1484" name="Google Shape;1484;p230"/>
            <p:cNvGrpSpPr/>
            <p:nvPr/>
          </p:nvGrpSpPr>
          <p:grpSpPr>
            <a:xfrm>
              <a:off x="2905415" y="4289340"/>
              <a:ext cx="2020109" cy="2066035"/>
              <a:chOff x="1241787" y="4284308"/>
              <a:chExt cx="2020109" cy="2066035"/>
            </a:xfrm>
          </p:grpSpPr>
          <p:sp>
            <p:nvSpPr>
              <p:cNvPr id="1485" name="Google Shape;1485;p230"/>
              <p:cNvSpPr/>
              <p:nvPr/>
            </p:nvSpPr>
            <p:spPr>
              <a:xfrm rot="9952681">
                <a:off x="1536533" y="4284308"/>
                <a:ext cx="1207598" cy="1053503"/>
              </a:xfrm>
              <a:custGeom>
                <a:avLst/>
                <a:gdLst/>
                <a:ahLst/>
                <a:cxnLst/>
                <a:rect l="l" t="t" r="r" b="b"/>
                <a:pathLst>
                  <a:path w="5962857" h="5201970" extrusionOk="0">
                    <a:moveTo>
                      <a:pt x="2568751" y="0"/>
                    </a:moveTo>
                    <a:cubicBezTo>
                      <a:pt x="2630174" y="0"/>
                      <a:pt x="2691595" y="8786"/>
                      <a:pt x="2761791" y="17573"/>
                    </a:cubicBezTo>
                    <a:cubicBezTo>
                      <a:pt x="4621991" y="219678"/>
                      <a:pt x="3718215" y="1827719"/>
                      <a:pt x="4271009" y="2486754"/>
                    </a:cubicBezTo>
                    <a:cubicBezTo>
                      <a:pt x="4823805" y="3137000"/>
                      <a:pt x="6938464" y="3541206"/>
                      <a:pt x="5429245" y="4657170"/>
                    </a:cubicBezTo>
                    <a:cubicBezTo>
                      <a:pt x="4955422" y="5008654"/>
                      <a:pt x="4174489" y="5201970"/>
                      <a:pt x="3340911" y="5201970"/>
                    </a:cubicBezTo>
                    <a:cubicBezTo>
                      <a:pt x="2173898" y="5201970"/>
                      <a:pt x="892817" y="4815337"/>
                      <a:pt x="190855" y="3901478"/>
                    </a:cubicBezTo>
                    <a:cubicBezTo>
                      <a:pt x="-476008" y="3040340"/>
                      <a:pt x="673454" y="0"/>
                      <a:pt x="2568751" y="0"/>
                    </a:cubicBezTo>
                    <a:close/>
                  </a:path>
                </a:pathLst>
              </a:custGeom>
              <a:solidFill>
                <a:srgbClr val="FF69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 dirty="0">
                  <a:solidFill>
                    <a:srgbClr val="FFFFFF"/>
                  </a:solidFill>
                  <a:latin typeface="Arial" panose="020B0604020202020204" pitchFamily="34" charset="0"/>
                  <a:ea typeface="Poppins"/>
                  <a:cs typeface="Arial" panose="020B0604020202020204" pitchFamily="34" charset="0"/>
                  <a:sym typeface="Poppins"/>
                </a:endParaRPr>
              </a:p>
            </p:txBody>
          </p:sp>
          <p:sp>
            <p:nvSpPr>
              <p:cNvPr id="1486" name="Google Shape;1486;p230"/>
              <p:cNvSpPr txBox="1"/>
              <p:nvPr/>
            </p:nvSpPr>
            <p:spPr>
              <a:xfrm>
                <a:off x="1241787" y="5780287"/>
                <a:ext cx="2020109" cy="57005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45700" rIns="91425" bIns="45700" anchor="t" anchorCtr="0">
                <a:noAutofit/>
              </a:bodyPr>
              <a:lstStyle/>
              <a:p>
                <a:pPr algn="ctr">
                  <a:lnSpc>
                    <a:spcPct val="97857"/>
                  </a:lnSpc>
                  <a:buClr>
                    <a:srgbClr val="7F7F7F"/>
                  </a:buClr>
                  <a:buSzPts val="1400"/>
                </a:pPr>
                <a:r>
                  <a:rPr lang="en-US" sz="1600" dirty="0">
                    <a:solidFill>
                      <a:srgbClr val="7F7F7F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Poppins"/>
                  </a:rPr>
                  <a:t>Stores Date and Time</a:t>
                </a:r>
                <a:endParaRPr sz="16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  <a:sym typeface="Poppins"/>
                </a:endParaRPr>
              </a:p>
            </p:txBody>
          </p:sp>
          <p:sp>
            <p:nvSpPr>
              <p:cNvPr id="1487" name="Google Shape;1487;p230"/>
              <p:cNvSpPr txBox="1"/>
              <p:nvPr/>
            </p:nvSpPr>
            <p:spPr>
              <a:xfrm>
                <a:off x="1391230" y="5423567"/>
                <a:ext cx="1721225" cy="3410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656D78"/>
                  </a:buClr>
                  <a:buSzPts val="1400"/>
                  <a:buFont typeface="Poppins"/>
                  <a:buNone/>
                </a:pPr>
                <a:r>
                  <a:rPr lang="en-US" sz="1800" b="1" dirty="0">
                    <a:solidFill>
                      <a:srgbClr val="656D78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Poppins"/>
                  </a:rPr>
                  <a:t>Date &amp; Time</a:t>
                </a:r>
                <a:endParaRPr sz="1800" b="1" dirty="0">
                  <a:solidFill>
                    <a:srgbClr val="656D78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489" name="Google Shape;1489;p230"/>
            <p:cNvGrpSpPr/>
            <p:nvPr/>
          </p:nvGrpSpPr>
          <p:grpSpPr>
            <a:xfrm>
              <a:off x="5802970" y="1712915"/>
              <a:ext cx="2020109" cy="2101733"/>
              <a:chOff x="6334678" y="1773073"/>
              <a:chExt cx="2020109" cy="2101733"/>
            </a:xfrm>
          </p:grpSpPr>
          <p:sp>
            <p:nvSpPr>
              <p:cNvPr id="1490" name="Google Shape;1490;p230"/>
              <p:cNvSpPr/>
              <p:nvPr/>
            </p:nvSpPr>
            <p:spPr>
              <a:xfrm rot="9952681">
                <a:off x="6620855" y="1773073"/>
                <a:ext cx="1207598" cy="1053503"/>
              </a:xfrm>
              <a:custGeom>
                <a:avLst/>
                <a:gdLst/>
                <a:ahLst/>
                <a:cxnLst/>
                <a:rect l="l" t="t" r="r" b="b"/>
                <a:pathLst>
                  <a:path w="5962857" h="5201970" extrusionOk="0">
                    <a:moveTo>
                      <a:pt x="2568751" y="0"/>
                    </a:moveTo>
                    <a:cubicBezTo>
                      <a:pt x="2630174" y="0"/>
                      <a:pt x="2691595" y="8786"/>
                      <a:pt x="2761791" y="17573"/>
                    </a:cubicBezTo>
                    <a:cubicBezTo>
                      <a:pt x="4621991" y="219678"/>
                      <a:pt x="3718215" y="1827719"/>
                      <a:pt x="4271009" y="2486754"/>
                    </a:cubicBezTo>
                    <a:cubicBezTo>
                      <a:pt x="4823805" y="3137000"/>
                      <a:pt x="6938464" y="3541206"/>
                      <a:pt x="5429245" y="4657170"/>
                    </a:cubicBezTo>
                    <a:cubicBezTo>
                      <a:pt x="4955422" y="5008654"/>
                      <a:pt x="4174489" y="5201970"/>
                      <a:pt x="3340911" y="5201970"/>
                    </a:cubicBezTo>
                    <a:cubicBezTo>
                      <a:pt x="2173898" y="5201970"/>
                      <a:pt x="892817" y="4815337"/>
                      <a:pt x="190855" y="3901478"/>
                    </a:cubicBezTo>
                    <a:cubicBezTo>
                      <a:pt x="-476008" y="3040340"/>
                      <a:pt x="673454" y="0"/>
                      <a:pt x="25687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 dirty="0">
                  <a:solidFill>
                    <a:srgbClr val="FFFFFF"/>
                  </a:solidFill>
                  <a:latin typeface="Arial" panose="020B0604020202020204" pitchFamily="34" charset="0"/>
                  <a:ea typeface="Poppins"/>
                  <a:cs typeface="Arial" panose="020B0604020202020204" pitchFamily="34" charset="0"/>
                  <a:sym typeface="Poppins"/>
                </a:endParaRPr>
              </a:p>
            </p:txBody>
          </p:sp>
          <p:sp>
            <p:nvSpPr>
              <p:cNvPr id="1491" name="Google Shape;1491;p230"/>
              <p:cNvSpPr txBox="1"/>
              <p:nvPr/>
            </p:nvSpPr>
            <p:spPr>
              <a:xfrm>
                <a:off x="6334678" y="3304750"/>
                <a:ext cx="2020109" cy="57005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97857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F7F7F"/>
                  </a:buClr>
                  <a:buSzPts val="1400"/>
                  <a:buFont typeface="Poppins"/>
                  <a:buNone/>
                </a:pPr>
                <a:r>
                  <a:rPr lang="en-US" sz="1600" b="0" i="0" u="none" strike="noStrike" cap="none" dirty="0">
                    <a:solidFill>
                      <a:srgbClr val="7F7F7F"/>
                    </a:solidFill>
                    <a:latin typeface="Arial" panose="020B0604020202020204" pitchFamily="34" charset="0"/>
                    <a:ea typeface="Poppins"/>
                    <a:cs typeface="Arial" panose="020B0604020202020204" pitchFamily="34" charset="0"/>
                    <a:sym typeface="Poppins"/>
                  </a:rPr>
                  <a:t>Stores multiple values</a:t>
                </a:r>
                <a:endParaRPr sz="1600" dirty="0"/>
              </a:p>
            </p:txBody>
          </p:sp>
          <p:sp>
            <p:nvSpPr>
              <p:cNvPr id="1492" name="Google Shape;1492;p230"/>
              <p:cNvSpPr txBox="1"/>
              <p:nvPr/>
            </p:nvSpPr>
            <p:spPr>
              <a:xfrm>
                <a:off x="6484121" y="2948030"/>
                <a:ext cx="1721225" cy="3410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656D78"/>
                  </a:buClr>
                  <a:buSzPts val="1400"/>
                  <a:buFont typeface="Poppins"/>
                  <a:buNone/>
                </a:pPr>
                <a:r>
                  <a:rPr lang="en-US" sz="1800" b="1" i="0" u="none" strike="noStrike" cap="none" dirty="0">
                    <a:solidFill>
                      <a:srgbClr val="656D78"/>
                    </a:solidFill>
                    <a:latin typeface="Arial" panose="020B0604020202020204" pitchFamily="34" charset="0"/>
                    <a:ea typeface="Poppins"/>
                    <a:cs typeface="Arial" panose="020B0604020202020204" pitchFamily="34" charset="0"/>
                    <a:sym typeface="Poppins"/>
                  </a:rPr>
                  <a:t>Array</a:t>
                </a:r>
                <a:endParaRPr dirty="0"/>
              </a:p>
            </p:txBody>
          </p:sp>
        </p:grpSp>
        <p:grpSp>
          <p:nvGrpSpPr>
            <p:cNvPr id="1494" name="Google Shape;1494;p230"/>
            <p:cNvGrpSpPr/>
            <p:nvPr/>
          </p:nvGrpSpPr>
          <p:grpSpPr>
            <a:xfrm>
              <a:off x="8719760" y="4289340"/>
              <a:ext cx="2020109" cy="2062907"/>
              <a:chOff x="6334678" y="4284308"/>
              <a:chExt cx="2020109" cy="2062907"/>
            </a:xfrm>
          </p:grpSpPr>
          <p:sp>
            <p:nvSpPr>
              <p:cNvPr id="1495" name="Google Shape;1495;p230"/>
              <p:cNvSpPr/>
              <p:nvPr/>
            </p:nvSpPr>
            <p:spPr>
              <a:xfrm rot="9952681">
                <a:off x="6610474" y="4284308"/>
                <a:ext cx="1207598" cy="1053503"/>
              </a:xfrm>
              <a:custGeom>
                <a:avLst/>
                <a:gdLst/>
                <a:ahLst/>
                <a:cxnLst/>
                <a:rect l="l" t="t" r="r" b="b"/>
                <a:pathLst>
                  <a:path w="5962857" h="5201970" extrusionOk="0">
                    <a:moveTo>
                      <a:pt x="2568751" y="0"/>
                    </a:moveTo>
                    <a:cubicBezTo>
                      <a:pt x="2630174" y="0"/>
                      <a:pt x="2691595" y="8786"/>
                      <a:pt x="2761791" y="17573"/>
                    </a:cubicBezTo>
                    <a:cubicBezTo>
                      <a:pt x="4621991" y="219678"/>
                      <a:pt x="3718215" y="1827719"/>
                      <a:pt x="4271009" y="2486754"/>
                    </a:cubicBezTo>
                    <a:cubicBezTo>
                      <a:pt x="4823805" y="3137000"/>
                      <a:pt x="6938464" y="3541206"/>
                      <a:pt x="5429245" y="4657170"/>
                    </a:cubicBezTo>
                    <a:cubicBezTo>
                      <a:pt x="4955422" y="5008654"/>
                      <a:pt x="4174489" y="5201970"/>
                      <a:pt x="3340911" y="5201970"/>
                    </a:cubicBezTo>
                    <a:cubicBezTo>
                      <a:pt x="2173898" y="5201970"/>
                      <a:pt x="892817" y="4815337"/>
                      <a:pt x="190855" y="3901478"/>
                    </a:cubicBezTo>
                    <a:cubicBezTo>
                      <a:pt x="-476008" y="3040340"/>
                      <a:pt x="673454" y="0"/>
                      <a:pt x="256875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 dirty="0">
                  <a:solidFill>
                    <a:srgbClr val="FFFFFF"/>
                  </a:solidFill>
                  <a:latin typeface="Arial" panose="020B0604020202020204" pitchFamily="34" charset="0"/>
                  <a:ea typeface="Poppins"/>
                  <a:cs typeface="Arial" panose="020B0604020202020204" pitchFamily="34" charset="0"/>
                  <a:sym typeface="Poppins"/>
                </a:endParaRPr>
              </a:p>
            </p:txBody>
          </p:sp>
          <p:sp>
            <p:nvSpPr>
              <p:cNvPr id="1496" name="Google Shape;1496;p230"/>
              <p:cNvSpPr txBox="1"/>
              <p:nvPr/>
            </p:nvSpPr>
            <p:spPr>
              <a:xfrm>
                <a:off x="6334678" y="5777159"/>
                <a:ext cx="2020109" cy="57005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45700" rIns="91425" bIns="45700" anchor="t" anchorCtr="0">
                <a:noAutofit/>
              </a:bodyPr>
              <a:lstStyle/>
              <a:p>
                <a:pPr marL="0" indent="0" algn="ctr">
                  <a:lnSpc>
                    <a:spcPct val="97857"/>
                  </a:lnSpc>
                  <a:buClr>
                    <a:srgbClr val="7F7F7F"/>
                  </a:buClr>
                  <a:buSzPts val="1400"/>
                  <a:buFont typeface="Arial"/>
                  <a:buNone/>
                </a:pPr>
                <a:r>
                  <a:rPr lang="en-US" sz="1600" dirty="0">
                    <a:solidFill>
                      <a:srgbClr val="7F7F7F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Poppins"/>
                  </a:rPr>
                  <a:t>It store the information</a:t>
                </a:r>
                <a:endParaRPr sz="16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  <a:sym typeface="Poppins"/>
                </a:endParaRPr>
              </a:p>
            </p:txBody>
          </p:sp>
          <p:sp>
            <p:nvSpPr>
              <p:cNvPr id="1497" name="Google Shape;1497;p230"/>
              <p:cNvSpPr txBox="1"/>
              <p:nvPr/>
            </p:nvSpPr>
            <p:spPr>
              <a:xfrm>
                <a:off x="6484121" y="5420439"/>
                <a:ext cx="1721225" cy="3410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656D78"/>
                  </a:buClr>
                  <a:buSzPts val="1400"/>
                  <a:buFont typeface="Poppins"/>
                  <a:buNone/>
                </a:pPr>
                <a:r>
                  <a:rPr lang="en-US" sz="1800" b="1" i="0" u="none" strike="noStrike" cap="none" dirty="0">
                    <a:solidFill>
                      <a:srgbClr val="656D78"/>
                    </a:solidFill>
                    <a:latin typeface="Arial" panose="020B0604020202020204" pitchFamily="34" charset="0"/>
                    <a:ea typeface="Poppins"/>
                    <a:cs typeface="Arial" panose="020B0604020202020204" pitchFamily="34" charset="0"/>
                    <a:sym typeface="Poppins"/>
                  </a:rPr>
                  <a:t>DataTable</a:t>
                </a:r>
                <a:endParaRPr sz="1800" b="1" i="0" u="none" strike="noStrike" cap="none" dirty="0">
                  <a:solidFill>
                    <a:srgbClr val="656D78"/>
                  </a:solidFill>
                  <a:latin typeface="Arial" panose="020B0604020202020204" pitchFamily="34" charset="0"/>
                  <a:ea typeface="Poppins"/>
                  <a:cs typeface="Arial" panose="020B0604020202020204" pitchFamily="34" charset="0"/>
                  <a:sym typeface="Poppins"/>
                </a:endParaRPr>
              </a:p>
            </p:txBody>
          </p:sp>
        </p:grpSp>
        <p:grpSp>
          <p:nvGrpSpPr>
            <p:cNvPr id="1499" name="Google Shape;1499;p230"/>
            <p:cNvGrpSpPr/>
            <p:nvPr/>
          </p:nvGrpSpPr>
          <p:grpSpPr>
            <a:xfrm>
              <a:off x="8726920" y="1712915"/>
              <a:ext cx="2020109" cy="2101733"/>
              <a:chOff x="8881123" y="1773073"/>
              <a:chExt cx="2020109" cy="2101733"/>
            </a:xfrm>
          </p:grpSpPr>
          <p:sp>
            <p:nvSpPr>
              <p:cNvPr id="1500" name="Google Shape;1500;p230"/>
              <p:cNvSpPr/>
              <p:nvPr/>
            </p:nvSpPr>
            <p:spPr>
              <a:xfrm rot="9952681">
                <a:off x="9171718" y="1773073"/>
                <a:ext cx="1207598" cy="1053503"/>
              </a:xfrm>
              <a:custGeom>
                <a:avLst/>
                <a:gdLst/>
                <a:ahLst/>
                <a:cxnLst/>
                <a:rect l="l" t="t" r="r" b="b"/>
                <a:pathLst>
                  <a:path w="5962857" h="5201970" extrusionOk="0">
                    <a:moveTo>
                      <a:pt x="2568751" y="0"/>
                    </a:moveTo>
                    <a:cubicBezTo>
                      <a:pt x="2630174" y="0"/>
                      <a:pt x="2691595" y="8786"/>
                      <a:pt x="2761791" y="17573"/>
                    </a:cubicBezTo>
                    <a:cubicBezTo>
                      <a:pt x="4621991" y="219678"/>
                      <a:pt x="3718215" y="1827719"/>
                      <a:pt x="4271009" y="2486754"/>
                    </a:cubicBezTo>
                    <a:cubicBezTo>
                      <a:pt x="4823805" y="3137000"/>
                      <a:pt x="6938464" y="3541206"/>
                      <a:pt x="5429245" y="4657170"/>
                    </a:cubicBezTo>
                    <a:cubicBezTo>
                      <a:pt x="4955422" y="5008654"/>
                      <a:pt x="4174489" y="5201970"/>
                      <a:pt x="3340911" y="5201970"/>
                    </a:cubicBezTo>
                    <a:cubicBezTo>
                      <a:pt x="2173898" y="5201970"/>
                      <a:pt x="892817" y="4815337"/>
                      <a:pt x="190855" y="3901478"/>
                    </a:cubicBezTo>
                    <a:cubicBezTo>
                      <a:pt x="-476008" y="3040340"/>
                      <a:pt x="673454" y="0"/>
                      <a:pt x="2568751" y="0"/>
                    </a:cubicBezTo>
                    <a:close/>
                  </a:path>
                </a:pathLst>
              </a:custGeom>
              <a:solidFill>
                <a:srgbClr val="D7E0E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 dirty="0">
                  <a:solidFill>
                    <a:srgbClr val="FFFFFF"/>
                  </a:solidFill>
                  <a:latin typeface="Arial" panose="020B0604020202020204" pitchFamily="34" charset="0"/>
                  <a:ea typeface="Poppins"/>
                  <a:cs typeface="Arial" panose="020B0604020202020204" pitchFamily="34" charset="0"/>
                  <a:sym typeface="Poppins"/>
                </a:endParaRPr>
              </a:p>
            </p:txBody>
          </p:sp>
          <p:sp>
            <p:nvSpPr>
              <p:cNvPr id="1501" name="Google Shape;1501;p230"/>
              <p:cNvSpPr txBox="1"/>
              <p:nvPr/>
            </p:nvSpPr>
            <p:spPr>
              <a:xfrm>
                <a:off x="8881123" y="3304750"/>
                <a:ext cx="2020109" cy="57005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45700" rIns="91425" bIns="45700" anchor="t" anchorCtr="0">
                <a:noAutofit/>
              </a:bodyPr>
              <a:lstStyle/>
              <a:p>
                <a:pPr lvl="0" algn="ctr">
                  <a:lnSpc>
                    <a:spcPct val="97857"/>
                  </a:lnSpc>
                  <a:buClr>
                    <a:srgbClr val="7F7F7F"/>
                  </a:buClr>
                  <a:buSzPts val="1400"/>
                </a:pPr>
                <a:r>
                  <a:rPr lang="en-US" sz="1600" dirty="0">
                    <a:solidFill>
                      <a:srgbClr val="7F7F7F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Poppins"/>
                  </a:rPr>
                  <a:t>Stores Text</a:t>
                </a:r>
                <a:endParaRPr sz="1600" dirty="0">
                  <a:solidFill>
                    <a:srgbClr val="7F7F7F"/>
                  </a:solidFill>
                  <a:latin typeface="Arial" panose="020B0604020202020204" pitchFamily="34" charset="0"/>
                  <a:cs typeface="Arial" panose="020B0604020202020204" pitchFamily="34" charset="0"/>
                  <a:sym typeface="Poppins"/>
                </a:endParaRPr>
              </a:p>
            </p:txBody>
          </p:sp>
          <p:sp>
            <p:nvSpPr>
              <p:cNvPr id="1502" name="Google Shape;1502;p230"/>
              <p:cNvSpPr txBox="1"/>
              <p:nvPr/>
            </p:nvSpPr>
            <p:spPr>
              <a:xfrm>
                <a:off x="9030566" y="2948030"/>
                <a:ext cx="1721225" cy="3410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656D78"/>
                  </a:buClr>
                  <a:buSzPts val="1400"/>
                  <a:buFont typeface="Poppins"/>
                  <a:buNone/>
                </a:pPr>
                <a:r>
                  <a:rPr lang="en-US" sz="1800" b="1" dirty="0">
                    <a:solidFill>
                      <a:srgbClr val="656D78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Poppins"/>
                  </a:rPr>
                  <a:t>String</a:t>
                </a:r>
                <a:endParaRPr sz="1800" b="1" dirty="0">
                  <a:solidFill>
                    <a:srgbClr val="656D78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0A8D727-353F-4851-9A58-1649F6DC92A2}"/>
                </a:ext>
              </a:extLst>
            </p:cNvPr>
            <p:cNvSpPr txBox="1"/>
            <p:nvPr/>
          </p:nvSpPr>
          <p:spPr>
            <a:xfrm>
              <a:off x="1958402" y="189492"/>
              <a:ext cx="75538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Tx/>
                <a:buFontTx/>
                <a:buNone/>
              </a:pPr>
              <a:r>
                <a:rPr lang="en-US" sz="3200" b="1" kern="1200" dirty="0">
                  <a:solidFill>
                    <a:srgbClr val="7F7F7F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Types</a:t>
              </a: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 </a:t>
              </a:r>
              <a:r>
                <a:rPr lang="en-US" sz="3200" b="1" kern="1200" dirty="0">
                  <a:solidFill>
                    <a:srgbClr val="7F7F7F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of</a:t>
              </a: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 Variables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4187C20-1834-4744-A5C0-D5EAD3813D79}"/>
              </a:ext>
            </a:extLst>
          </p:cNvPr>
          <p:cNvGrpSpPr/>
          <p:nvPr/>
        </p:nvGrpSpPr>
        <p:grpSpPr>
          <a:xfrm>
            <a:off x="1598180" y="-2"/>
            <a:ext cx="10178284" cy="6858002"/>
            <a:chOff x="1598180" y="-2"/>
            <a:chExt cx="10178284" cy="6858002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0A8D727-353F-4851-9A58-1649F6DC92A2}"/>
                </a:ext>
              </a:extLst>
            </p:cNvPr>
            <p:cNvSpPr txBox="1"/>
            <p:nvPr/>
          </p:nvSpPr>
          <p:spPr>
            <a:xfrm>
              <a:off x="3267100" y="194134"/>
              <a:ext cx="75538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Tx/>
                <a:buFontTx/>
                <a:buNone/>
              </a:pP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Number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122F9D3-1B67-44C8-A1DF-742087A64009}"/>
                </a:ext>
              </a:extLst>
            </p:cNvPr>
            <p:cNvSpPr/>
            <p:nvPr/>
          </p:nvSpPr>
          <p:spPr>
            <a:xfrm>
              <a:off x="1598180" y="5715000"/>
              <a:ext cx="1600200" cy="1143000"/>
            </a:xfrm>
            <a:prstGeom prst="rect">
              <a:avLst/>
            </a:prstGeom>
            <a:solidFill>
              <a:srgbClr val="53C6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DataTable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AEC4A52-7A44-41EF-86AB-91FBB02F99DF}"/>
                </a:ext>
              </a:extLst>
            </p:cNvPr>
            <p:cNvSpPr/>
            <p:nvPr/>
          </p:nvSpPr>
          <p:spPr>
            <a:xfrm>
              <a:off x="1598180" y="1142998"/>
              <a:ext cx="1600200" cy="1143000"/>
            </a:xfrm>
            <a:prstGeom prst="rect">
              <a:avLst/>
            </a:prstGeom>
            <a:solidFill>
              <a:srgbClr val="0091D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Array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9C89E0C-07D3-4401-8DEE-80DC54AEE7E4}"/>
                </a:ext>
              </a:extLst>
            </p:cNvPr>
            <p:cNvSpPr/>
            <p:nvPr/>
          </p:nvSpPr>
          <p:spPr>
            <a:xfrm>
              <a:off x="1598180" y="2285997"/>
              <a:ext cx="1600200" cy="1143000"/>
            </a:xfrm>
            <a:prstGeom prst="rect">
              <a:avLst/>
            </a:prstGeom>
            <a:solidFill>
              <a:srgbClr val="0099E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String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C7445510-4E97-4B87-82C7-4B3C072B589A}"/>
                </a:ext>
              </a:extLst>
            </p:cNvPr>
            <p:cNvSpPr/>
            <p:nvPr/>
          </p:nvSpPr>
          <p:spPr>
            <a:xfrm>
              <a:off x="1598180" y="3428998"/>
              <a:ext cx="1600200" cy="1143000"/>
            </a:xfrm>
            <a:prstGeom prst="rect">
              <a:avLst/>
            </a:prstGeom>
            <a:solidFill>
              <a:srgbClr val="05AC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Date &amp; Time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3D877FD3-E93F-4C2C-A570-32F51AAA1FAE}"/>
                </a:ext>
              </a:extLst>
            </p:cNvPr>
            <p:cNvSpPr/>
            <p:nvPr/>
          </p:nvSpPr>
          <p:spPr>
            <a:xfrm>
              <a:off x="1598180" y="4571999"/>
              <a:ext cx="1600200" cy="1143000"/>
            </a:xfrm>
            <a:prstGeom prst="rect">
              <a:avLst/>
            </a:prstGeom>
            <a:solidFill>
              <a:srgbClr val="25B6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Boolean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2A51243E-46B9-443C-91FF-71CD98594623}"/>
                </a:ext>
              </a:extLst>
            </p:cNvPr>
            <p:cNvSpPr/>
            <p:nvPr/>
          </p:nvSpPr>
          <p:spPr>
            <a:xfrm>
              <a:off x="1598180" y="-2"/>
              <a:ext cx="1600200" cy="1143000"/>
            </a:xfrm>
            <a:prstGeom prst="rect">
              <a:avLst/>
            </a:prstGeom>
            <a:solidFill>
              <a:srgbClr val="00285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Number</a:t>
              </a: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7275B200-EFF1-46C2-B855-6DCC77E0F1D8}"/>
                </a:ext>
              </a:extLst>
            </p:cNvPr>
            <p:cNvGrpSpPr/>
            <p:nvPr/>
          </p:nvGrpSpPr>
          <p:grpSpPr>
            <a:xfrm>
              <a:off x="3545332" y="1384852"/>
              <a:ext cx="2417667" cy="4779522"/>
              <a:chOff x="6357551" y="1103586"/>
              <a:chExt cx="2417667" cy="4034551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5E1BC026-71A7-4DA0-BD2A-2A5457D212D0}"/>
                  </a:ext>
                </a:extLst>
              </p:cNvPr>
              <p:cNvSpPr/>
              <p:nvPr/>
            </p:nvSpPr>
            <p:spPr>
              <a:xfrm>
                <a:off x="6357551" y="1103586"/>
                <a:ext cx="2397211" cy="384606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2855"/>
                </a:solidFill>
              </a:ln>
              <a:effectLst>
                <a:outerShdw blurRad="38100" sx="102000" sy="102000" algn="ctr" rotWithShape="0">
                  <a:prstClr val="black">
                    <a:alpha val="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D0E7C499-F885-4BE9-8BDA-05CDA48CD4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96539" y="1665548"/>
                <a:ext cx="1341120" cy="0"/>
              </a:xfrm>
              <a:prstGeom prst="line">
                <a:avLst/>
              </a:prstGeom>
              <a:ln w="38100">
                <a:solidFill>
                  <a:srgbClr val="00285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Title 3">
                <a:extLst>
                  <a:ext uri="{FF2B5EF4-FFF2-40B4-BE49-F238E27FC236}">
                    <a16:creationId xmlns:a16="http://schemas.microsoft.com/office/drawing/2014/main" id="{C541ADE4-3F79-4CB1-986F-6197C9031DE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57551" y="1103587"/>
                <a:ext cx="2397211" cy="760680"/>
              </a:xfrm>
              <a:prstGeom prst="rect">
                <a:avLst/>
              </a:prstGeom>
            </p:spPr>
            <p:txBody>
              <a:bodyPr anchor="ctr"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8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855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linea-basic-10" charset="0"/>
                    <a:cs typeface="Arial" panose="020B0604020202020204" pitchFamily="34" charset="0"/>
                  </a:rPr>
                  <a:t>Definition</a:t>
                </a:r>
              </a:p>
            </p:txBody>
          </p:sp>
          <p:sp>
            <p:nvSpPr>
              <p:cNvPr id="39" name="Title 3">
                <a:extLst>
                  <a:ext uri="{FF2B5EF4-FFF2-40B4-BE49-F238E27FC236}">
                    <a16:creationId xmlns:a16="http://schemas.microsoft.com/office/drawing/2014/main" id="{47DCE764-3749-42D7-9C21-15CD5D39D81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22410" y="3261893"/>
                <a:ext cx="2265878" cy="847547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8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" name="Title 3">
                <a:extLst>
                  <a:ext uri="{FF2B5EF4-FFF2-40B4-BE49-F238E27FC236}">
                    <a16:creationId xmlns:a16="http://schemas.microsoft.com/office/drawing/2014/main" id="{E3658BA0-DAED-428C-BAEB-B82EED0ADA5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78008" y="2126579"/>
                <a:ext cx="2397210" cy="3011558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marL="285750" lvl="0" indent="-285750">
                  <a:lnSpc>
                    <a:spcPct val="120000"/>
                  </a:lnSpc>
                  <a:buClrTx/>
                  <a:buFont typeface="Wingdings" panose="05000000000000000000" pitchFamily="2" charset="2"/>
                  <a:buChar char="§"/>
                  <a:defRPr/>
                </a:pPr>
                <a:r>
                  <a:rPr lang="en-US" sz="1600" b="0" dirty="0">
                    <a:solidFill>
                      <a:srgbClr val="98A4AE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rPr>
                  <a:t>Number variables can store numerical values</a:t>
                </a:r>
                <a:r>
                  <a:rPr lang="en-US" sz="1800" b="0" dirty="0">
                    <a:solidFill>
                      <a:srgbClr val="98A4AE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rPr>
                  <a:t>.</a:t>
                </a:r>
                <a:r>
                  <a:rPr lang="en-US" sz="1600" b="0" dirty="0">
                    <a:solidFill>
                      <a:srgbClr val="98A4AE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rPr>
                  <a:t>;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6A26CE8-2DFF-4730-AE91-965B37063F75}"/>
                </a:ext>
              </a:extLst>
            </p:cNvPr>
            <p:cNvGrpSpPr/>
            <p:nvPr/>
          </p:nvGrpSpPr>
          <p:grpSpPr>
            <a:xfrm>
              <a:off x="6448193" y="1384852"/>
              <a:ext cx="2417667" cy="4779522"/>
              <a:chOff x="6448193" y="1384852"/>
              <a:chExt cx="2417667" cy="4779522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46401DCA-D40A-4D8C-9E6B-A8671B496E28}"/>
                  </a:ext>
                </a:extLst>
              </p:cNvPr>
              <p:cNvGrpSpPr/>
              <p:nvPr/>
            </p:nvGrpSpPr>
            <p:grpSpPr>
              <a:xfrm>
                <a:off x="6448193" y="1384852"/>
                <a:ext cx="2417667" cy="4779522"/>
                <a:chOff x="6357551" y="1103586"/>
                <a:chExt cx="2417667" cy="4034551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8C17C19E-65FE-4826-8186-D6BDE427CAA2}"/>
                    </a:ext>
                  </a:extLst>
                </p:cNvPr>
                <p:cNvSpPr/>
                <p:nvPr/>
              </p:nvSpPr>
              <p:spPr>
                <a:xfrm>
                  <a:off x="6357551" y="1103586"/>
                  <a:ext cx="2397211" cy="384606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5EC1EA"/>
                  </a:solidFill>
                </a:ln>
                <a:effectLst>
                  <a:outerShdw blurRad="38100" sx="102000" sy="102000" algn="ctr" rotWithShape="0">
                    <a:prstClr val="black">
                      <a:alpha val="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1" name="Title 3">
                  <a:extLst>
                    <a:ext uri="{FF2B5EF4-FFF2-40B4-BE49-F238E27FC236}">
                      <a16:creationId xmlns:a16="http://schemas.microsoft.com/office/drawing/2014/main" id="{B92C966B-B5B1-494C-BFAA-A3759061D9E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57551" y="1103587"/>
                  <a:ext cx="2397211" cy="760680"/>
                </a:xfrm>
                <a:prstGeom prst="rect">
                  <a:avLst/>
                </a:prstGeom>
              </p:spPr>
              <p:txBody>
                <a:bodyPr anchor="ctr"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EC1EA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linea-basic-10" charset="0"/>
                      <a:cs typeface="Arial" panose="020B0604020202020204" pitchFamily="34" charset="0"/>
                    </a:rPr>
                    <a:t>Example</a:t>
                  </a:r>
                </a:p>
              </p:txBody>
            </p:sp>
            <p:sp>
              <p:nvSpPr>
                <p:cNvPr id="22" name="Title 3">
                  <a:extLst>
                    <a:ext uri="{FF2B5EF4-FFF2-40B4-BE49-F238E27FC236}">
                      <a16:creationId xmlns:a16="http://schemas.microsoft.com/office/drawing/2014/main" id="{325DD2CA-89AF-4857-9144-A302A622117D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422410" y="3261893"/>
                  <a:ext cx="2265878" cy="847547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3" name="Title 3">
                  <a:extLst>
                    <a:ext uri="{FF2B5EF4-FFF2-40B4-BE49-F238E27FC236}">
                      <a16:creationId xmlns:a16="http://schemas.microsoft.com/office/drawing/2014/main" id="{14C429CD-A9C3-4408-890E-AA904383D1C4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78008" y="2126579"/>
                  <a:ext cx="2397210" cy="3011558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An example of number variable can be the age of a person.</a:t>
                  </a:r>
                </a:p>
                <a:p>
                  <a:pPr marL="285750" marR="0" lvl="0" indent="-285750" algn="l" defTabSz="914400" rtl="0" eaLnBrk="1" fontAlgn="auto" latinLnBrk="0" hangingPunct="1">
                    <a:lnSpc>
                      <a:spcPct val="12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 typeface="Wingdings" panose="05000000000000000000" pitchFamily="2" charset="2"/>
                    <a:buChar char="§"/>
                    <a:tabLst/>
                    <a:defRPr/>
                  </a:pPr>
                  <a:endPara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98A4A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endParaRPr>
                </a:p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Int age = 34;</a:t>
                  </a:r>
                </a:p>
              </p:txBody>
            </p:sp>
          </p:grp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50E864D8-7C47-4C1A-AB28-3B2EED02F1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44033" y="2050577"/>
                <a:ext cx="1223667" cy="0"/>
              </a:xfrm>
              <a:prstGeom prst="line">
                <a:avLst/>
              </a:prstGeom>
              <a:ln w="38100">
                <a:solidFill>
                  <a:srgbClr val="5EC1E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74A085AB-14DF-47BD-BA3E-632AC24CF60C}"/>
                </a:ext>
              </a:extLst>
            </p:cNvPr>
            <p:cNvGrpSpPr/>
            <p:nvPr/>
          </p:nvGrpSpPr>
          <p:grpSpPr>
            <a:xfrm>
              <a:off x="9358797" y="1384852"/>
              <a:ext cx="2417667" cy="4779522"/>
              <a:chOff x="9358797" y="1384852"/>
              <a:chExt cx="2417667" cy="4779522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29523CE3-1D91-4C09-9D29-FEC4868DD836}"/>
                  </a:ext>
                </a:extLst>
              </p:cNvPr>
              <p:cNvGrpSpPr/>
              <p:nvPr/>
            </p:nvGrpSpPr>
            <p:grpSpPr>
              <a:xfrm>
                <a:off x="9358797" y="1384852"/>
                <a:ext cx="2417667" cy="4779522"/>
                <a:chOff x="6357551" y="1103586"/>
                <a:chExt cx="2417667" cy="4034551"/>
              </a:xfrm>
            </p:grpSpPr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C96441EB-A643-4E09-97C5-4D7470F0EB75}"/>
                    </a:ext>
                  </a:extLst>
                </p:cNvPr>
                <p:cNvSpPr/>
                <p:nvPr/>
              </p:nvSpPr>
              <p:spPr>
                <a:xfrm>
                  <a:off x="6357551" y="1103586"/>
                  <a:ext cx="2397211" cy="384606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6900"/>
                  </a:solidFill>
                </a:ln>
                <a:effectLst>
                  <a:outerShdw blurRad="38100" sx="102000" sy="102000" algn="ctr" rotWithShape="0">
                    <a:prstClr val="black">
                      <a:alpha val="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0" name="Title 3">
                  <a:extLst>
                    <a:ext uri="{FF2B5EF4-FFF2-40B4-BE49-F238E27FC236}">
                      <a16:creationId xmlns:a16="http://schemas.microsoft.com/office/drawing/2014/main" id="{9D8EFDDE-E5A2-4849-8317-E9628D79B342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57551" y="1103587"/>
                  <a:ext cx="2397211" cy="818833"/>
                </a:xfrm>
                <a:prstGeom prst="rect">
                  <a:avLst/>
                </a:prstGeom>
              </p:spPr>
              <p:txBody>
                <a:bodyPr anchor="ctr"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69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linea-basic-10" charset="0"/>
                      <a:cs typeface="Arial" panose="020B0604020202020204" pitchFamily="34" charset="0"/>
                    </a:rPr>
                    <a:t>Usage</a:t>
                  </a:r>
                </a:p>
              </p:txBody>
            </p:sp>
            <p:sp>
              <p:nvSpPr>
                <p:cNvPr id="51" name="Title 3">
                  <a:extLst>
                    <a:ext uri="{FF2B5EF4-FFF2-40B4-BE49-F238E27FC236}">
                      <a16:creationId xmlns:a16="http://schemas.microsoft.com/office/drawing/2014/main" id="{5C783997-087D-4A25-B6CE-0B79CB8B853C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422410" y="3261893"/>
                  <a:ext cx="2265878" cy="847547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2" name="Title 3">
                  <a:extLst>
                    <a:ext uri="{FF2B5EF4-FFF2-40B4-BE49-F238E27FC236}">
                      <a16:creationId xmlns:a16="http://schemas.microsoft.com/office/drawing/2014/main" id="{60535E03-6D7A-4F46-BF3D-CE21708AF8A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78008" y="2126579"/>
                  <a:ext cx="2397210" cy="3011558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US" sz="1600" b="0" dirty="0">
                      <a:solidFill>
                        <a:srgbClr val="99A5AF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Used to store a certain numerical value inside them and reuse it whenever needed in the program.</a:t>
                  </a:r>
                </a:p>
                <a:p>
                  <a:pPr marR="0" lvl="0" algn="l" defTabSz="914400" rtl="0" eaLnBrk="1" fontAlgn="auto" latinLnBrk="0" hangingPunct="1">
                    <a:lnSpc>
                      <a:spcPct val="12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tabLst/>
                    <a:defRPr/>
                  </a:pPr>
                  <a:endPara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alpha val="70000"/>
                      </a:prstClr>
                    </a:solidFill>
                    <a:effectLst/>
                    <a:uLnTx/>
                    <a:uFillTx/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404120CE-B42A-4EFE-BE03-A703C3C6CFA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09200" y="2050577"/>
                <a:ext cx="889000" cy="0"/>
              </a:xfrm>
              <a:prstGeom prst="line">
                <a:avLst/>
              </a:prstGeom>
              <a:ln w="38100">
                <a:solidFill>
                  <a:srgbClr val="FF69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086703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E50CBD9-E722-4303-9143-6F76B60A57BC}"/>
              </a:ext>
            </a:extLst>
          </p:cNvPr>
          <p:cNvGrpSpPr/>
          <p:nvPr/>
        </p:nvGrpSpPr>
        <p:grpSpPr>
          <a:xfrm>
            <a:off x="1598180" y="-2"/>
            <a:ext cx="10178284" cy="6858002"/>
            <a:chOff x="1598180" y="-2"/>
            <a:chExt cx="10178284" cy="6858002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0A8D727-353F-4851-9A58-1649F6DC92A2}"/>
                </a:ext>
              </a:extLst>
            </p:cNvPr>
            <p:cNvSpPr txBox="1"/>
            <p:nvPr/>
          </p:nvSpPr>
          <p:spPr>
            <a:xfrm>
              <a:off x="3297236" y="225294"/>
              <a:ext cx="75538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Tx/>
                <a:buFontTx/>
                <a:buNone/>
              </a:pP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Array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67E4431-0F8F-4FF8-B049-94305F99D959}"/>
                </a:ext>
              </a:extLst>
            </p:cNvPr>
            <p:cNvSpPr/>
            <p:nvPr/>
          </p:nvSpPr>
          <p:spPr>
            <a:xfrm>
              <a:off x="1598180" y="5715000"/>
              <a:ext cx="1600200" cy="1143000"/>
            </a:xfrm>
            <a:prstGeom prst="rect">
              <a:avLst/>
            </a:prstGeom>
            <a:solidFill>
              <a:srgbClr val="53C6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DataTable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9478BD3-5FF8-4946-BE44-11FF4AEB03AF}"/>
                </a:ext>
              </a:extLst>
            </p:cNvPr>
            <p:cNvSpPr/>
            <p:nvPr/>
          </p:nvSpPr>
          <p:spPr>
            <a:xfrm>
              <a:off x="1598180" y="-2"/>
              <a:ext cx="1600200" cy="1143000"/>
            </a:xfrm>
            <a:prstGeom prst="rect">
              <a:avLst/>
            </a:prstGeom>
            <a:solidFill>
              <a:srgbClr val="0078B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Number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8693CC3-841D-4952-AADF-93E9D984D0DD}"/>
                </a:ext>
              </a:extLst>
            </p:cNvPr>
            <p:cNvSpPr/>
            <p:nvPr/>
          </p:nvSpPr>
          <p:spPr>
            <a:xfrm>
              <a:off x="1598180" y="1142998"/>
              <a:ext cx="1600200" cy="1143000"/>
            </a:xfrm>
            <a:prstGeom prst="rect">
              <a:avLst/>
            </a:prstGeom>
            <a:solidFill>
              <a:srgbClr val="00285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Array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2906D9D2-32F3-41CE-959C-A503117413E5}"/>
                </a:ext>
              </a:extLst>
            </p:cNvPr>
            <p:cNvSpPr/>
            <p:nvPr/>
          </p:nvSpPr>
          <p:spPr>
            <a:xfrm>
              <a:off x="1598180" y="2285997"/>
              <a:ext cx="1600200" cy="1143000"/>
            </a:xfrm>
            <a:prstGeom prst="rect">
              <a:avLst/>
            </a:prstGeom>
            <a:solidFill>
              <a:srgbClr val="0099E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String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E80FA543-0C67-499D-B333-77546FEAB082}"/>
                </a:ext>
              </a:extLst>
            </p:cNvPr>
            <p:cNvSpPr/>
            <p:nvPr/>
          </p:nvSpPr>
          <p:spPr>
            <a:xfrm>
              <a:off x="1598180" y="3428998"/>
              <a:ext cx="1600200" cy="1143000"/>
            </a:xfrm>
            <a:prstGeom prst="rect">
              <a:avLst/>
            </a:prstGeom>
            <a:solidFill>
              <a:srgbClr val="05AC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Date &amp; Time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9A065A8-40E4-4F6C-82C3-C059E1227FFD}"/>
                </a:ext>
              </a:extLst>
            </p:cNvPr>
            <p:cNvSpPr/>
            <p:nvPr/>
          </p:nvSpPr>
          <p:spPr>
            <a:xfrm>
              <a:off x="1598180" y="4571999"/>
              <a:ext cx="1600200" cy="1143000"/>
            </a:xfrm>
            <a:prstGeom prst="rect">
              <a:avLst/>
            </a:prstGeom>
            <a:solidFill>
              <a:srgbClr val="25B6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Boolean</a:t>
              </a: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B84A4881-038C-4ABF-A8B3-593920334797}"/>
                </a:ext>
              </a:extLst>
            </p:cNvPr>
            <p:cNvGrpSpPr/>
            <p:nvPr/>
          </p:nvGrpSpPr>
          <p:grpSpPr>
            <a:xfrm>
              <a:off x="3545332" y="1384852"/>
              <a:ext cx="2417667" cy="4779522"/>
              <a:chOff x="6357551" y="1103586"/>
              <a:chExt cx="2417667" cy="4034551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ADE2636-2708-4586-954C-70B2813127B1}"/>
                  </a:ext>
                </a:extLst>
              </p:cNvPr>
              <p:cNvSpPr/>
              <p:nvPr/>
            </p:nvSpPr>
            <p:spPr>
              <a:xfrm>
                <a:off x="6357551" y="1103586"/>
                <a:ext cx="2397211" cy="384606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2855"/>
                </a:solidFill>
              </a:ln>
              <a:effectLst>
                <a:outerShdw blurRad="38100" sx="102000" sy="102000" algn="ctr" rotWithShape="0">
                  <a:prstClr val="black">
                    <a:alpha val="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ED94DB89-B2A8-4AEB-A308-BAE7B534448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96539" y="1665548"/>
                <a:ext cx="1341120" cy="0"/>
              </a:xfrm>
              <a:prstGeom prst="line">
                <a:avLst/>
              </a:prstGeom>
              <a:ln w="38100">
                <a:solidFill>
                  <a:srgbClr val="00285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itle 3">
                <a:extLst>
                  <a:ext uri="{FF2B5EF4-FFF2-40B4-BE49-F238E27FC236}">
                    <a16:creationId xmlns:a16="http://schemas.microsoft.com/office/drawing/2014/main" id="{EA67A650-1052-4000-AF07-7CF14EE0F89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57551" y="1103587"/>
                <a:ext cx="2397211" cy="760680"/>
              </a:xfrm>
              <a:prstGeom prst="rect">
                <a:avLst/>
              </a:prstGeom>
            </p:spPr>
            <p:txBody>
              <a:bodyPr anchor="ctr"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8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855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linea-basic-10" charset="0"/>
                    <a:cs typeface="Arial" panose="020B0604020202020204" pitchFamily="34" charset="0"/>
                  </a:rPr>
                  <a:t>Definition</a:t>
                </a:r>
              </a:p>
            </p:txBody>
          </p:sp>
          <p:sp>
            <p:nvSpPr>
              <p:cNvPr id="39" name="Title 3">
                <a:extLst>
                  <a:ext uri="{FF2B5EF4-FFF2-40B4-BE49-F238E27FC236}">
                    <a16:creationId xmlns:a16="http://schemas.microsoft.com/office/drawing/2014/main" id="{8361B326-E509-4B27-A7EF-6AC48213EA8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22410" y="3261893"/>
                <a:ext cx="2265878" cy="847547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8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0" name="Title 3">
                <a:extLst>
                  <a:ext uri="{FF2B5EF4-FFF2-40B4-BE49-F238E27FC236}">
                    <a16:creationId xmlns:a16="http://schemas.microsoft.com/office/drawing/2014/main" id="{FF57E878-30D4-4194-8327-B660D14F95F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78008" y="2126579"/>
                <a:ext cx="2397210" cy="3011558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marL="285750" lvl="0" indent="-285750">
                  <a:lnSpc>
                    <a:spcPct val="120000"/>
                  </a:lnSpc>
                  <a:buClrTx/>
                  <a:buFont typeface="Wingdings" panose="05000000000000000000" pitchFamily="2" charset="2"/>
                  <a:buChar char="§"/>
                  <a:defRPr/>
                </a:pPr>
                <a:r>
                  <a:rPr lang="en-US" sz="1600" b="0" dirty="0">
                    <a:solidFill>
                      <a:srgbClr val="98A4AE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rPr>
                  <a:t>An array is a data structure that contains a group of elements of the same data type, such as an integer or string. </a:t>
                </a: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4B4949A4-46CE-4438-9E46-1E320C84316E}"/>
                </a:ext>
              </a:extLst>
            </p:cNvPr>
            <p:cNvGrpSpPr/>
            <p:nvPr/>
          </p:nvGrpSpPr>
          <p:grpSpPr>
            <a:xfrm>
              <a:off x="6448193" y="1384852"/>
              <a:ext cx="2417667" cy="4779522"/>
              <a:chOff x="6448193" y="1384852"/>
              <a:chExt cx="2417667" cy="4779522"/>
            </a:xfrm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6B964B1E-A004-4AE3-81EF-529FC12C2058}"/>
                  </a:ext>
                </a:extLst>
              </p:cNvPr>
              <p:cNvGrpSpPr/>
              <p:nvPr/>
            </p:nvGrpSpPr>
            <p:grpSpPr>
              <a:xfrm>
                <a:off x="6448193" y="1384852"/>
                <a:ext cx="2417667" cy="4779522"/>
                <a:chOff x="6357551" y="1103586"/>
                <a:chExt cx="2417667" cy="4034551"/>
              </a:xfrm>
            </p:grpSpPr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3DDE5672-1C10-432E-9479-7B3F1B7E31D8}"/>
                    </a:ext>
                  </a:extLst>
                </p:cNvPr>
                <p:cNvSpPr/>
                <p:nvPr/>
              </p:nvSpPr>
              <p:spPr>
                <a:xfrm>
                  <a:off x="6357551" y="1103586"/>
                  <a:ext cx="2397211" cy="384606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5EC1EA"/>
                  </a:solidFill>
                </a:ln>
                <a:effectLst>
                  <a:outerShdw blurRad="38100" sx="102000" sy="102000" algn="ctr" rotWithShape="0">
                    <a:prstClr val="black">
                      <a:alpha val="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1" name="Title 3">
                  <a:extLst>
                    <a:ext uri="{FF2B5EF4-FFF2-40B4-BE49-F238E27FC236}">
                      <a16:creationId xmlns:a16="http://schemas.microsoft.com/office/drawing/2014/main" id="{52C5BCF7-FFE9-48FB-A9D5-880D9D04172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57551" y="1103587"/>
                  <a:ext cx="2397211" cy="760680"/>
                </a:xfrm>
                <a:prstGeom prst="rect">
                  <a:avLst/>
                </a:prstGeom>
              </p:spPr>
              <p:txBody>
                <a:bodyPr anchor="ctr"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EC1EA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linea-basic-10" charset="0"/>
                      <a:cs typeface="Arial" panose="020B0604020202020204" pitchFamily="34" charset="0"/>
                    </a:rPr>
                    <a:t>Example</a:t>
                  </a:r>
                </a:p>
              </p:txBody>
            </p:sp>
            <p:sp>
              <p:nvSpPr>
                <p:cNvPr id="52" name="Title 3">
                  <a:extLst>
                    <a:ext uri="{FF2B5EF4-FFF2-40B4-BE49-F238E27FC236}">
                      <a16:creationId xmlns:a16="http://schemas.microsoft.com/office/drawing/2014/main" id="{9F2B7632-29DC-4A41-AB99-D6A88FE6C1E3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422410" y="3261893"/>
                  <a:ext cx="2265878" cy="847547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3" name="Title 3">
                  <a:extLst>
                    <a:ext uri="{FF2B5EF4-FFF2-40B4-BE49-F238E27FC236}">
                      <a16:creationId xmlns:a16="http://schemas.microsoft.com/office/drawing/2014/main" id="{D28070CD-005B-4415-B547-4858D0A43900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78008" y="2126579"/>
                  <a:ext cx="2397210" cy="3011558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US" sz="1600" b="0" dirty="0" err="1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arrayname</a:t>
                  </a: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[0] = "This ";</a:t>
                  </a:r>
                </a:p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US" sz="1600" b="0" dirty="0" err="1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arrayname</a:t>
                  </a: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[1] = "is ";</a:t>
                  </a:r>
                </a:p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US" sz="1600" b="0" dirty="0" err="1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arrayname</a:t>
                  </a: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[2] = "pretty simple.";</a:t>
                  </a:r>
                </a:p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print </a:t>
                  </a:r>
                  <a:r>
                    <a:rPr lang="en-US" sz="1600" b="0" dirty="0" err="1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arrayname</a:t>
                  </a: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[0];</a:t>
                  </a:r>
                </a:p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print </a:t>
                  </a:r>
                  <a:r>
                    <a:rPr lang="en-US" sz="1600" b="0" dirty="0" err="1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arrayname</a:t>
                  </a: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[1];</a:t>
                  </a:r>
                </a:p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print </a:t>
                  </a:r>
                  <a:r>
                    <a:rPr lang="en-US" sz="1600" b="0" dirty="0" err="1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arrayname</a:t>
                  </a: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[2];</a:t>
                  </a:r>
                  <a:endParaRPr lang="en-US" sz="1800" b="0" dirty="0">
                    <a:solidFill>
                      <a:srgbClr val="98A4AE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endParaRPr>
                </a:p>
                <a:p>
                  <a:pPr marR="0" lvl="0" algn="l" defTabSz="914400" rtl="0" eaLnBrk="1" fontAlgn="auto" latinLnBrk="0" hangingPunct="1">
                    <a:lnSpc>
                      <a:spcPct val="12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tabLst/>
                    <a:defRPr/>
                  </a:pPr>
                  <a:r>
                    <a:rPr lang="en-US" sz="1600" b="0" dirty="0">
                      <a:solidFill>
                        <a:prstClr val="black">
                          <a:alpha val="70000"/>
                        </a:prstClr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;</a:t>
                  </a:r>
                </a:p>
              </p:txBody>
            </p:sp>
          </p:grp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66FF19AE-6431-47C0-B52B-565DD6C20D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44033" y="2050577"/>
                <a:ext cx="1223667" cy="0"/>
              </a:xfrm>
              <a:prstGeom prst="line">
                <a:avLst/>
              </a:prstGeom>
              <a:ln w="38100">
                <a:solidFill>
                  <a:srgbClr val="5EC1E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821BBD49-246D-47A5-B5E2-63DC1C54EAA1}"/>
                </a:ext>
              </a:extLst>
            </p:cNvPr>
            <p:cNvGrpSpPr/>
            <p:nvPr/>
          </p:nvGrpSpPr>
          <p:grpSpPr>
            <a:xfrm>
              <a:off x="9358797" y="1384852"/>
              <a:ext cx="2417667" cy="4779522"/>
              <a:chOff x="9358797" y="1384852"/>
              <a:chExt cx="2417667" cy="4779522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965FBEDC-9201-4D2A-A40D-783164D9E8CE}"/>
                  </a:ext>
                </a:extLst>
              </p:cNvPr>
              <p:cNvGrpSpPr/>
              <p:nvPr/>
            </p:nvGrpSpPr>
            <p:grpSpPr>
              <a:xfrm>
                <a:off x="9358797" y="1384852"/>
                <a:ext cx="2417667" cy="4779522"/>
                <a:chOff x="6357551" y="1103586"/>
                <a:chExt cx="2417667" cy="4034551"/>
              </a:xfrm>
            </p:grpSpPr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60C42FE9-C745-47A8-A610-915CEAC4A015}"/>
                    </a:ext>
                  </a:extLst>
                </p:cNvPr>
                <p:cNvSpPr/>
                <p:nvPr/>
              </p:nvSpPr>
              <p:spPr>
                <a:xfrm>
                  <a:off x="6357551" y="1103586"/>
                  <a:ext cx="2397211" cy="384606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6900"/>
                  </a:solidFill>
                </a:ln>
                <a:effectLst>
                  <a:outerShdw blurRad="38100" sx="102000" sy="102000" algn="ctr" rotWithShape="0">
                    <a:prstClr val="black">
                      <a:alpha val="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8" name="Title 3">
                  <a:extLst>
                    <a:ext uri="{FF2B5EF4-FFF2-40B4-BE49-F238E27FC236}">
                      <a16:creationId xmlns:a16="http://schemas.microsoft.com/office/drawing/2014/main" id="{7A4932D2-7F92-46D8-9E03-997723E92A4E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57551" y="1103587"/>
                  <a:ext cx="2397211" cy="818833"/>
                </a:xfrm>
                <a:prstGeom prst="rect">
                  <a:avLst/>
                </a:prstGeom>
              </p:spPr>
              <p:txBody>
                <a:bodyPr anchor="ctr"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69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linea-basic-10" charset="0"/>
                      <a:cs typeface="Arial" panose="020B0604020202020204" pitchFamily="34" charset="0"/>
                    </a:rPr>
                    <a:t>Usage</a:t>
                  </a:r>
                </a:p>
              </p:txBody>
            </p:sp>
            <p:sp>
              <p:nvSpPr>
                <p:cNvPr id="59" name="Title 3">
                  <a:extLst>
                    <a:ext uri="{FF2B5EF4-FFF2-40B4-BE49-F238E27FC236}">
                      <a16:creationId xmlns:a16="http://schemas.microsoft.com/office/drawing/2014/main" id="{E01FA656-1094-4730-934E-CE8F5ED6DC71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422410" y="3261893"/>
                  <a:ext cx="2265878" cy="847547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0" name="Title 3">
                  <a:extLst>
                    <a:ext uri="{FF2B5EF4-FFF2-40B4-BE49-F238E27FC236}">
                      <a16:creationId xmlns:a16="http://schemas.microsoft.com/office/drawing/2014/main" id="{4627DD30-4D30-4033-B033-BCA3248F39FA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78008" y="2126579"/>
                  <a:ext cx="2397210" cy="3011558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Used to organize data so that a related set of values can be easily sorted or searched.</a:t>
                  </a:r>
                </a:p>
                <a:p>
                  <a:pPr marR="0" lvl="0" algn="l" defTabSz="914400" rtl="0" eaLnBrk="1" fontAlgn="auto" latinLnBrk="0" hangingPunct="1">
                    <a:lnSpc>
                      <a:spcPct val="12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tabLst/>
                    <a:defRPr/>
                  </a:pPr>
                  <a:endPara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alpha val="70000"/>
                      </a:prstClr>
                    </a:solidFill>
                    <a:effectLst/>
                    <a:uLnTx/>
                    <a:uFillTx/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ADC39973-FBAC-4B22-A810-2E34AF96526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09200" y="2050577"/>
                <a:ext cx="889000" cy="0"/>
              </a:xfrm>
              <a:prstGeom prst="line">
                <a:avLst/>
              </a:prstGeom>
              <a:ln w="38100">
                <a:solidFill>
                  <a:srgbClr val="FF69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404608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87C1685-CAE1-447F-A80C-19E557A491B7}"/>
              </a:ext>
            </a:extLst>
          </p:cNvPr>
          <p:cNvGrpSpPr/>
          <p:nvPr/>
        </p:nvGrpSpPr>
        <p:grpSpPr>
          <a:xfrm>
            <a:off x="1598180" y="-2"/>
            <a:ext cx="10178284" cy="6858002"/>
            <a:chOff x="1598180" y="-2"/>
            <a:chExt cx="10178284" cy="6858002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0A8D727-353F-4851-9A58-1649F6DC92A2}"/>
                </a:ext>
              </a:extLst>
            </p:cNvPr>
            <p:cNvSpPr txBox="1"/>
            <p:nvPr/>
          </p:nvSpPr>
          <p:spPr>
            <a:xfrm>
              <a:off x="3316528" y="197776"/>
              <a:ext cx="75538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Tx/>
                <a:buFontTx/>
                <a:buNone/>
              </a:pPr>
              <a:r>
                <a:rPr lang="en-US" sz="3200" b="1" kern="1200" dirty="0">
                  <a:solidFill>
                    <a:srgbClr val="0085CA"/>
                  </a:solidFill>
                  <a:latin typeface="Arial" panose="020B0604020202020204" pitchFamily="34" charset="0"/>
                  <a:ea typeface="Roboto Black" panose="02000000000000000000" pitchFamily="2" charset="0"/>
                  <a:cs typeface="Arial" panose="020B0604020202020204" pitchFamily="34" charset="0"/>
                </a:rPr>
                <a:t>String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C5F6BD4-5BD3-44B7-9888-A6C5AE856DBC}"/>
                </a:ext>
              </a:extLst>
            </p:cNvPr>
            <p:cNvSpPr/>
            <p:nvPr/>
          </p:nvSpPr>
          <p:spPr>
            <a:xfrm>
              <a:off x="1598180" y="5715000"/>
              <a:ext cx="1600200" cy="1143000"/>
            </a:xfrm>
            <a:prstGeom prst="rect">
              <a:avLst/>
            </a:prstGeom>
            <a:solidFill>
              <a:srgbClr val="53C6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DataTable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38F8207C-C3F8-4673-998D-62111A5D41C4}"/>
                </a:ext>
              </a:extLst>
            </p:cNvPr>
            <p:cNvSpPr/>
            <p:nvPr/>
          </p:nvSpPr>
          <p:spPr>
            <a:xfrm>
              <a:off x="1598180" y="1142998"/>
              <a:ext cx="1600200" cy="1143000"/>
            </a:xfrm>
            <a:prstGeom prst="rect">
              <a:avLst/>
            </a:prstGeom>
            <a:solidFill>
              <a:srgbClr val="0091D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Array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2272DF1-5D3D-4733-A564-6989299EDEBB}"/>
                </a:ext>
              </a:extLst>
            </p:cNvPr>
            <p:cNvSpPr/>
            <p:nvPr/>
          </p:nvSpPr>
          <p:spPr>
            <a:xfrm>
              <a:off x="1598180" y="2285997"/>
              <a:ext cx="1600200" cy="1143000"/>
            </a:xfrm>
            <a:prstGeom prst="rect">
              <a:avLst/>
            </a:prstGeom>
            <a:solidFill>
              <a:srgbClr val="00285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String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34FEB98E-A4C1-49F4-B364-23E654564EC7}"/>
                </a:ext>
              </a:extLst>
            </p:cNvPr>
            <p:cNvSpPr/>
            <p:nvPr/>
          </p:nvSpPr>
          <p:spPr>
            <a:xfrm>
              <a:off x="1598180" y="3428998"/>
              <a:ext cx="1600200" cy="1143000"/>
            </a:xfrm>
            <a:prstGeom prst="rect">
              <a:avLst/>
            </a:prstGeom>
            <a:solidFill>
              <a:srgbClr val="05AC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Date &amp; Time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7F40E880-9CFE-4F7D-92B9-A86C7A5ED9BD}"/>
                </a:ext>
              </a:extLst>
            </p:cNvPr>
            <p:cNvSpPr/>
            <p:nvPr/>
          </p:nvSpPr>
          <p:spPr>
            <a:xfrm>
              <a:off x="1598180" y="4571999"/>
              <a:ext cx="1600200" cy="1143000"/>
            </a:xfrm>
            <a:prstGeom prst="rect">
              <a:avLst/>
            </a:prstGeom>
            <a:solidFill>
              <a:srgbClr val="25B6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r>
                <a:rPr lang="en-US" sz="1800" kern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Boolean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33129BD3-ACC1-47B8-B6D1-C4832F51540B}"/>
                </a:ext>
              </a:extLst>
            </p:cNvPr>
            <p:cNvSpPr/>
            <p:nvPr/>
          </p:nvSpPr>
          <p:spPr>
            <a:xfrm>
              <a:off x="1598180" y="-2"/>
              <a:ext cx="1600200" cy="1143000"/>
            </a:xfrm>
            <a:prstGeom prst="rect">
              <a:avLst/>
            </a:prstGeom>
            <a:solidFill>
              <a:srgbClr val="0078B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Number</a:t>
              </a: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DF4469E3-0F25-4141-A862-2C6AF240E016}"/>
                </a:ext>
              </a:extLst>
            </p:cNvPr>
            <p:cNvGrpSpPr/>
            <p:nvPr/>
          </p:nvGrpSpPr>
          <p:grpSpPr>
            <a:xfrm>
              <a:off x="3545332" y="1384852"/>
              <a:ext cx="2417667" cy="4779522"/>
              <a:chOff x="6357551" y="1103586"/>
              <a:chExt cx="2417667" cy="4034551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DF3B6214-A6A1-4DE3-9D64-2E93DBBE01D6}"/>
                  </a:ext>
                </a:extLst>
              </p:cNvPr>
              <p:cNvSpPr/>
              <p:nvPr/>
            </p:nvSpPr>
            <p:spPr>
              <a:xfrm>
                <a:off x="6357551" y="1103586"/>
                <a:ext cx="2397211" cy="384606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2855"/>
                </a:solidFill>
              </a:ln>
              <a:effectLst>
                <a:outerShdw blurRad="38100" sx="102000" sy="102000" algn="ctr" rotWithShape="0">
                  <a:prstClr val="black">
                    <a:alpha val="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CDB425CB-F70F-4613-842D-79A532C25D8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96539" y="1665548"/>
                <a:ext cx="1341120" cy="0"/>
              </a:xfrm>
              <a:prstGeom prst="line">
                <a:avLst/>
              </a:prstGeom>
              <a:ln w="38100">
                <a:solidFill>
                  <a:srgbClr val="00285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itle 3">
                <a:extLst>
                  <a:ext uri="{FF2B5EF4-FFF2-40B4-BE49-F238E27FC236}">
                    <a16:creationId xmlns:a16="http://schemas.microsoft.com/office/drawing/2014/main" id="{947E1F50-7633-4CF1-9F90-4EA2D45CF28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57551" y="1103587"/>
                <a:ext cx="2397211" cy="760680"/>
              </a:xfrm>
              <a:prstGeom prst="rect">
                <a:avLst/>
              </a:prstGeom>
            </p:spPr>
            <p:txBody>
              <a:bodyPr anchor="ctr"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8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855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linea-basic-10" charset="0"/>
                    <a:cs typeface="Arial" panose="020B0604020202020204" pitchFamily="34" charset="0"/>
                  </a:rPr>
                  <a:t>Definition</a:t>
                </a:r>
              </a:p>
            </p:txBody>
          </p:sp>
          <p:sp>
            <p:nvSpPr>
              <p:cNvPr id="40" name="Title 3">
                <a:extLst>
                  <a:ext uri="{FF2B5EF4-FFF2-40B4-BE49-F238E27FC236}">
                    <a16:creationId xmlns:a16="http://schemas.microsoft.com/office/drawing/2014/main" id="{43DE7F7C-1F02-4D2F-AF3C-CF1DE375038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22410" y="3261893"/>
                <a:ext cx="2265878" cy="847547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8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1" name="Title 3">
                <a:extLst>
                  <a:ext uri="{FF2B5EF4-FFF2-40B4-BE49-F238E27FC236}">
                    <a16:creationId xmlns:a16="http://schemas.microsoft.com/office/drawing/2014/main" id="{098A5995-B5E5-486C-981E-E8756DB7129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78008" y="2126579"/>
                <a:ext cx="2397210" cy="3011558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5000"/>
                  </a:lnSpc>
                  <a:spcBef>
                    <a:spcPct val="0"/>
                  </a:spcBef>
                  <a:buNone/>
                  <a:defRPr sz="4800" b="1" i="0" kern="1200">
                    <a:solidFill>
                      <a:schemeClr val="tx1"/>
                    </a:solidFill>
                    <a:latin typeface="Bebas Neue" charset="0"/>
                    <a:ea typeface="Bebas Neue" charset="0"/>
                    <a:cs typeface="Bebas Neue" charset="0"/>
                  </a:defRPr>
                </a:lvl1pPr>
              </a:lstStyle>
              <a:p>
                <a:pPr marL="285750" lvl="0" indent="-285750">
                  <a:lnSpc>
                    <a:spcPct val="120000"/>
                  </a:lnSpc>
                  <a:buClrTx/>
                  <a:buFont typeface="Wingdings" panose="05000000000000000000" pitchFamily="2" charset="2"/>
                  <a:buChar char="§"/>
                  <a:defRPr/>
                </a:pPr>
                <a:r>
                  <a:rPr lang="en-US" sz="1600" b="0" dirty="0">
                    <a:solidFill>
                      <a:srgbClr val="99A5AF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rPr>
                  <a:t>String Variables help us store any kind of text on which arithmetical operations will not be applied.</a:t>
                </a:r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4C07EEDC-404B-41A4-B7FE-B9C64C741015}"/>
                </a:ext>
              </a:extLst>
            </p:cNvPr>
            <p:cNvGrpSpPr/>
            <p:nvPr/>
          </p:nvGrpSpPr>
          <p:grpSpPr>
            <a:xfrm>
              <a:off x="6448193" y="1384852"/>
              <a:ext cx="2417667" cy="4779522"/>
              <a:chOff x="6448193" y="1384852"/>
              <a:chExt cx="2417667" cy="4779522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66280A6A-D812-4861-808F-E714AFF549C5}"/>
                  </a:ext>
                </a:extLst>
              </p:cNvPr>
              <p:cNvGrpSpPr/>
              <p:nvPr/>
            </p:nvGrpSpPr>
            <p:grpSpPr>
              <a:xfrm>
                <a:off x="6448193" y="1384852"/>
                <a:ext cx="2417667" cy="4779522"/>
                <a:chOff x="6357551" y="1103586"/>
                <a:chExt cx="2417667" cy="4034551"/>
              </a:xfrm>
            </p:grpSpPr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22D4ACB3-8385-44A7-A1D6-F0D33A55C1CF}"/>
                    </a:ext>
                  </a:extLst>
                </p:cNvPr>
                <p:cNvSpPr/>
                <p:nvPr/>
              </p:nvSpPr>
              <p:spPr>
                <a:xfrm>
                  <a:off x="6357551" y="1103586"/>
                  <a:ext cx="2397211" cy="384606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5EC1EA"/>
                  </a:solidFill>
                </a:ln>
                <a:effectLst>
                  <a:outerShdw blurRad="38100" sx="102000" sy="102000" algn="ctr" rotWithShape="0">
                    <a:prstClr val="black">
                      <a:alpha val="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1" name="Title 3">
                  <a:extLst>
                    <a:ext uri="{FF2B5EF4-FFF2-40B4-BE49-F238E27FC236}">
                      <a16:creationId xmlns:a16="http://schemas.microsoft.com/office/drawing/2014/main" id="{434B1B19-63F6-46C4-93F6-219304A5C7F9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57551" y="1103587"/>
                  <a:ext cx="2397211" cy="760680"/>
                </a:xfrm>
                <a:prstGeom prst="rect">
                  <a:avLst/>
                </a:prstGeom>
              </p:spPr>
              <p:txBody>
                <a:bodyPr anchor="ctr"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EC1EA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linea-basic-10" charset="0"/>
                      <a:cs typeface="Arial" panose="020B0604020202020204" pitchFamily="34" charset="0"/>
                    </a:rPr>
                    <a:t>Example</a:t>
                  </a:r>
                </a:p>
              </p:txBody>
            </p:sp>
            <p:sp>
              <p:nvSpPr>
                <p:cNvPr id="52" name="Title 3">
                  <a:extLst>
                    <a:ext uri="{FF2B5EF4-FFF2-40B4-BE49-F238E27FC236}">
                      <a16:creationId xmlns:a16="http://schemas.microsoft.com/office/drawing/2014/main" id="{97732ADC-1712-443D-BBBC-C1839B8ECC94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422410" y="3261893"/>
                  <a:ext cx="2265878" cy="847547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3" name="Title 3">
                  <a:extLst>
                    <a:ext uri="{FF2B5EF4-FFF2-40B4-BE49-F238E27FC236}">
                      <a16:creationId xmlns:a16="http://schemas.microsoft.com/office/drawing/2014/main" id="{4A5F224F-061D-461A-8CD2-5AF78C06AFEA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78008" y="2126579"/>
                  <a:ext cx="2397210" cy="3011558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US" sz="1600" dirty="0" err="1"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arrayname</a:t>
                  </a:r>
                  <a:r>
                    <a:rPr lang="en-US" sz="1600" dirty="0"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[0] = </a:t>
                  </a:r>
                  <a:r>
                    <a:rPr lang="en-US" sz="1600" b="0" dirty="0"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String </a:t>
                  </a:r>
                  <a:r>
                    <a:rPr lang="en-US" sz="1600" b="0" dirty="0" err="1"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firstName</a:t>
                  </a:r>
                  <a:r>
                    <a:rPr lang="en-US" sz="1600" b="0" dirty="0"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 = Alex; </a:t>
                  </a:r>
                </a:p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String </a:t>
                  </a:r>
                  <a:r>
                    <a:rPr lang="en-US" sz="1600" b="0" dirty="0" err="1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lastName</a:t>
                  </a: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 = </a:t>
                  </a:r>
                  <a:r>
                    <a:rPr lang="en-US" sz="1600" b="0" dirty="0" err="1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Jackobsen</a:t>
                  </a:r>
                  <a:r>
                    <a:rPr lang="en-US" sz="1600" b="0" dirty="0">
                      <a:solidFill>
                        <a:srgbClr val="98A4AE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;</a:t>
                  </a:r>
                  <a:endParaRPr lang="en-US" sz="1600" strike="dblStrike" dirty="0">
                    <a:solidFill>
                      <a:srgbClr val="FF0000"/>
                    </a:solidFill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31A1BBF6-2111-4664-B11A-E204D3A9CF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44033" y="2050577"/>
                <a:ext cx="1223667" cy="0"/>
              </a:xfrm>
              <a:prstGeom prst="line">
                <a:avLst/>
              </a:prstGeom>
              <a:ln w="38100">
                <a:solidFill>
                  <a:srgbClr val="5EC1E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F6CFA9AC-3B84-4C45-B0FC-955B44D22D42}"/>
                </a:ext>
              </a:extLst>
            </p:cNvPr>
            <p:cNvGrpSpPr/>
            <p:nvPr/>
          </p:nvGrpSpPr>
          <p:grpSpPr>
            <a:xfrm>
              <a:off x="9358797" y="1384852"/>
              <a:ext cx="2417667" cy="4779522"/>
              <a:chOff x="9358797" y="1384852"/>
              <a:chExt cx="2417667" cy="4779522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408F20B2-D730-42BC-BC6D-5FFD44B742F4}"/>
                  </a:ext>
                </a:extLst>
              </p:cNvPr>
              <p:cNvGrpSpPr/>
              <p:nvPr/>
            </p:nvGrpSpPr>
            <p:grpSpPr>
              <a:xfrm>
                <a:off x="9358797" y="1384852"/>
                <a:ext cx="2417667" cy="4779522"/>
                <a:chOff x="6357551" y="1103586"/>
                <a:chExt cx="2417667" cy="4034551"/>
              </a:xfrm>
            </p:grpSpPr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07E0156E-1880-4A30-8DFB-913A263F11F9}"/>
                    </a:ext>
                  </a:extLst>
                </p:cNvPr>
                <p:cNvSpPr/>
                <p:nvPr/>
              </p:nvSpPr>
              <p:spPr>
                <a:xfrm>
                  <a:off x="6357551" y="1103586"/>
                  <a:ext cx="2397211" cy="384606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6900"/>
                  </a:solidFill>
                </a:ln>
                <a:effectLst>
                  <a:outerShdw blurRad="38100" sx="102000" sy="102000" algn="ctr" rotWithShape="0">
                    <a:prstClr val="black">
                      <a:alpha val="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8" name="Title 3">
                  <a:extLst>
                    <a:ext uri="{FF2B5EF4-FFF2-40B4-BE49-F238E27FC236}">
                      <a16:creationId xmlns:a16="http://schemas.microsoft.com/office/drawing/2014/main" id="{BFC9BE30-5B0F-4818-A2D4-3CB2947D26A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57551" y="1103587"/>
                  <a:ext cx="2397211" cy="818833"/>
                </a:xfrm>
                <a:prstGeom prst="rect">
                  <a:avLst/>
                </a:prstGeom>
              </p:spPr>
              <p:txBody>
                <a:bodyPr anchor="ctr"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69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linea-basic-10" charset="0"/>
                      <a:cs typeface="Arial" panose="020B0604020202020204" pitchFamily="34" charset="0"/>
                    </a:rPr>
                    <a:t>Usage</a:t>
                  </a:r>
                </a:p>
              </p:txBody>
            </p:sp>
            <p:sp>
              <p:nvSpPr>
                <p:cNvPr id="59" name="Title 3">
                  <a:extLst>
                    <a:ext uri="{FF2B5EF4-FFF2-40B4-BE49-F238E27FC236}">
                      <a16:creationId xmlns:a16="http://schemas.microsoft.com/office/drawing/2014/main" id="{5CAFADFF-8CFF-4A3A-84CF-F8836E293FAD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422410" y="3261893"/>
                  <a:ext cx="2265878" cy="847547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0" name="Title 3">
                  <a:extLst>
                    <a:ext uri="{FF2B5EF4-FFF2-40B4-BE49-F238E27FC236}">
                      <a16:creationId xmlns:a16="http://schemas.microsoft.com/office/drawing/2014/main" id="{777E9BE5-BDE2-49E1-920E-7596808BF229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378008" y="2126579"/>
                  <a:ext cx="2397210" cy="3011558"/>
                </a:xfrm>
                <a:prstGeom prst="rect">
                  <a:avLst/>
                </a:prstGeom>
              </p:spPr>
              <p:txBody>
                <a:bodyPr/>
                <a:lstStyle>
                  <a:lvl1pPr algn="l" defTabSz="914400" rtl="0" eaLnBrk="1" latinLnBrk="0" hangingPunct="1">
                    <a:lnSpc>
                      <a:spcPct val="75000"/>
                    </a:lnSpc>
                    <a:spcBef>
                      <a:spcPct val="0"/>
                    </a:spcBef>
                    <a:buNone/>
                    <a:defRPr sz="4800" b="1" i="0" kern="1200">
                      <a:solidFill>
                        <a:schemeClr val="tx1"/>
                      </a:solidFill>
                      <a:latin typeface="Bebas Neue" charset="0"/>
                      <a:ea typeface="Bebas Neue" charset="0"/>
                      <a:cs typeface="Bebas Neue" charset="0"/>
                    </a:defRPr>
                  </a:lvl1pPr>
                </a:lstStyle>
                <a:p>
                  <a:pPr marL="285750" lvl="0" indent="-285750">
                    <a:lnSpc>
                      <a:spcPct val="120000"/>
                    </a:lnSpc>
                    <a:buClrTx/>
                    <a:buFont typeface="Wingdings" panose="05000000000000000000" pitchFamily="2" charset="2"/>
                    <a:buChar char="§"/>
                    <a:defRPr/>
                  </a:pPr>
                  <a:r>
                    <a:rPr lang="en-US" sz="1600" b="0" dirty="0">
                      <a:solidFill>
                        <a:srgbClr val="97A3AD"/>
                      </a:solidFill>
                      <a:latin typeface="Arial" panose="020B0604020202020204" pitchFamily="34" charset="0"/>
                      <a:ea typeface="Source Sans Pro" charset="0"/>
                      <a:cs typeface="Arial" panose="020B0604020202020204" pitchFamily="34" charset="0"/>
                    </a:rPr>
                    <a:t>The main usage of string variables is to store text and reuse it in our code for specific actions.</a:t>
                  </a:r>
                </a:p>
                <a:p>
                  <a:pPr marR="0" lvl="0" algn="l" defTabSz="914400" rtl="0" eaLnBrk="1" fontAlgn="auto" latinLnBrk="0" hangingPunct="1">
                    <a:lnSpc>
                      <a:spcPct val="12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tabLst/>
                    <a:defRPr/>
                  </a:pPr>
                  <a:endPara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alpha val="70000"/>
                      </a:prstClr>
                    </a:solidFill>
                    <a:effectLst/>
                    <a:uLnTx/>
                    <a:uFillTx/>
                    <a:latin typeface="Arial" panose="020B0604020202020204" pitchFamily="34" charset="0"/>
                    <a:ea typeface="Source Sans Pro" charset="0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53BEBE7D-3969-43CD-9C0E-97F474E6D6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09200" y="2050577"/>
                <a:ext cx="889000" cy="0"/>
              </a:xfrm>
              <a:prstGeom prst="line">
                <a:avLst/>
              </a:prstGeom>
              <a:ln w="38100">
                <a:solidFill>
                  <a:srgbClr val="FF69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741750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2_Office Theme">
  <a:themeElements>
    <a:clrScheme name="UiPath">
      <a:dk1>
        <a:srgbClr val="7F7F7F"/>
      </a:dk1>
      <a:lt1>
        <a:srgbClr val="FFFFFF"/>
      </a:lt1>
      <a:dk2>
        <a:srgbClr val="5F5F5F"/>
      </a:dk2>
      <a:lt2>
        <a:srgbClr val="CEE3ED"/>
      </a:lt2>
      <a:accent1>
        <a:srgbClr val="2372B2"/>
      </a:accent1>
      <a:accent2>
        <a:srgbClr val="5EC1EA"/>
      </a:accent2>
      <a:accent3>
        <a:srgbClr val="131D40"/>
      </a:accent3>
      <a:accent4>
        <a:srgbClr val="E74C2D"/>
      </a:accent4>
      <a:accent5>
        <a:srgbClr val="EB6C53"/>
      </a:accent5>
      <a:accent6>
        <a:srgbClr val="5F5F5F"/>
      </a:accent6>
      <a:hlink>
        <a:srgbClr val="E74C2D"/>
      </a:hlink>
      <a:folHlink>
        <a:srgbClr val="EB6C5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UiPath">
      <a:dk1>
        <a:srgbClr val="7F7F7F"/>
      </a:dk1>
      <a:lt1>
        <a:srgbClr val="FFFFFF"/>
      </a:lt1>
      <a:dk2>
        <a:srgbClr val="5F5F5F"/>
      </a:dk2>
      <a:lt2>
        <a:srgbClr val="CEE3ED"/>
      </a:lt2>
      <a:accent1>
        <a:srgbClr val="2372B2"/>
      </a:accent1>
      <a:accent2>
        <a:srgbClr val="5EC1EA"/>
      </a:accent2>
      <a:accent3>
        <a:srgbClr val="131D40"/>
      </a:accent3>
      <a:accent4>
        <a:srgbClr val="E74C2D"/>
      </a:accent4>
      <a:accent5>
        <a:srgbClr val="EB6C53"/>
      </a:accent5>
      <a:accent6>
        <a:srgbClr val="5F5F5F"/>
      </a:accent6>
      <a:hlink>
        <a:srgbClr val="E74C2D"/>
      </a:hlink>
      <a:folHlink>
        <a:srgbClr val="EB6C5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5_Office Theme">
  <a:themeElements>
    <a:clrScheme name="UiPath">
      <a:dk1>
        <a:srgbClr val="7F7F7F"/>
      </a:dk1>
      <a:lt1>
        <a:srgbClr val="FFFFFF"/>
      </a:lt1>
      <a:dk2>
        <a:srgbClr val="5F5F5F"/>
      </a:dk2>
      <a:lt2>
        <a:srgbClr val="CEE3ED"/>
      </a:lt2>
      <a:accent1>
        <a:srgbClr val="2372B2"/>
      </a:accent1>
      <a:accent2>
        <a:srgbClr val="5EC1EA"/>
      </a:accent2>
      <a:accent3>
        <a:srgbClr val="131D40"/>
      </a:accent3>
      <a:accent4>
        <a:srgbClr val="E74C2D"/>
      </a:accent4>
      <a:accent5>
        <a:srgbClr val="EB6C53"/>
      </a:accent5>
      <a:accent6>
        <a:srgbClr val="5F5F5F"/>
      </a:accent6>
      <a:hlink>
        <a:srgbClr val="E74C2D"/>
      </a:hlink>
      <a:folHlink>
        <a:srgbClr val="EB6C5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56E8EA9B708E46B0A568C6EE0D47C2" ma:contentTypeVersion="2" ma:contentTypeDescription="Create a new document." ma:contentTypeScope="" ma:versionID="e5939bd00e66b53b11c2cfae28040fd8">
  <xsd:schema xmlns:xsd="http://www.w3.org/2001/XMLSchema" xmlns:xs="http://www.w3.org/2001/XMLSchema" xmlns:p="http://schemas.microsoft.com/office/2006/metadata/properties" xmlns:ns2="2d1a4f29-3d03-43a2-8a78-d8d1071bc011" targetNamespace="http://schemas.microsoft.com/office/2006/metadata/properties" ma:root="true" ma:fieldsID="66d328a42f154dcd4e1545fb0896cf36" ns2:_="">
    <xsd:import namespace="2d1a4f29-3d03-43a2-8a78-d8d1071bc0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d1a4f29-3d03-43a2-8a78-d8d1071bc0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7FBD709-C9C5-4232-8301-BE89B42E71F0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ED8747F0-52A1-453F-9FEB-9931FFE17BB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2B69B2D-1419-405A-8A19-DB5B095B1229}"/>
</file>

<file path=docProps/app.xml><?xml version="1.0" encoding="utf-8"?>
<Properties xmlns="http://schemas.openxmlformats.org/officeDocument/2006/extended-properties" xmlns:vt="http://schemas.openxmlformats.org/officeDocument/2006/docPropsVTypes">
  <TotalTime>940</TotalTime>
  <Words>1310</Words>
  <Application>Microsoft Office PowerPoint</Application>
  <PresentationFormat>Widescreen</PresentationFormat>
  <Paragraphs>341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30</vt:i4>
      </vt:variant>
    </vt:vector>
  </HeadingPairs>
  <TitlesOfParts>
    <vt:vector size="44" baseType="lpstr">
      <vt:lpstr>Aleo</vt:lpstr>
      <vt:lpstr>Arial</vt:lpstr>
      <vt:lpstr>Bebas Neue</vt:lpstr>
      <vt:lpstr>Calibri</vt:lpstr>
      <vt:lpstr>Lato</vt:lpstr>
      <vt:lpstr>Poppins</vt:lpstr>
      <vt:lpstr>Source Sans Pro</vt:lpstr>
      <vt:lpstr>Source Sans Pro Light</vt:lpstr>
      <vt:lpstr>Verdana</vt:lpstr>
      <vt:lpstr>Wingdings</vt:lpstr>
      <vt:lpstr>2_Office Theme</vt:lpstr>
      <vt:lpstr>4_Office Theme</vt:lpstr>
      <vt:lpstr>Office Theme</vt:lpstr>
      <vt:lpstr>5_Office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 &amp; Answers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Krishna Kant</dc:creator>
  <cp:lastModifiedBy>Adelina Staicu</cp:lastModifiedBy>
  <cp:revision>472</cp:revision>
  <dcterms:modified xsi:type="dcterms:W3CDTF">2022-10-17T08:38:08Z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0x0101005956E8EA9B708E46B0A568C6EE0D47C2</vt:lpwstr>
  </property>
</Properties>
</file>